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5" r:id="rId10"/>
    <p:sldId id="264" r:id="rId11"/>
    <p:sldId id="26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9AD"/>
    <a:srgbClr val="595556"/>
    <a:srgbClr val="1F91A1"/>
    <a:srgbClr val="57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-中文版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 的圖片&#10;&#10;自動產生的描述">
            <a:extLst>
              <a:ext uri="{FF2B5EF4-FFF2-40B4-BE49-F238E27FC236}">
                <a16:creationId xmlns:a16="http://schemas.microsoft.com/office/drawing/2014/main" id="{82672395-3736-4E5A-9F15-ECC6DB55C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6" y="1142250"/>
            <a:ext cx="6214150" cy="29356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21DBAB-C2D8-490A-8217-5325900991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83" y="5011507"/>
            <a:ext cx="4984123" cy="15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17861-0E66-4755-B4A5-6F04B664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A32E1-D501-4B12-92C9-71BF80F1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E9B1ED-6247-4513-A205-510CA58C1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A18B53-3042-43EA-A748-6F09A5DF4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A991CC-0454-499D-A87E-CD2540BA9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5D85C79-F65F-4A08-A98D-E6CB2DE3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DBCBD1C-3DF0-49AF-876A-491426B5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DC143C2-A689-405E-9FA8-107C6EF8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1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4981D-7115-4525-88E1-83819097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276E79-BF3A-40E0-86E1-AC370CB3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C9593E-ECE5-40CF-8098-CA6EF35B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FD8B10-1880-455E-AB9D-E48B4F6B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50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8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E77D9-7CF6-41DD-A9D5-F7B38CC7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24F3C-8AA4-4633-85E4-3B61B8A3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AAB7B5-9E1E-45C8-AAD8-343AE833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744F85-0A39-4E0E-9F97-2CD700ED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E30BBB-E928-4ABB-A59D-A0DE1865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DDBF8F-73A9-4AC5-AB81-A6226393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32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C9B57B7F-BF7E-476C-A741-81F361643D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D59555C-556C-4931-B711-4999D73F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15EA3D-2BD9-4028-9A57-25B6E7A96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C59AD4-818B-411F-8A60-156099767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C52446-B096-4574-A1A4-4165C5A7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29953B-9D56-445E-A2EE-169412D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65B614-82E3-496D-9C68-443B372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8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3ED5B-25EB-41F0-B9D6-57586B14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4200" cy="1185863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E34F9B-00F3-492C-8ABD-71880FD35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474200" cy="4351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762142-6A05-48EA-94C2-04646848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CCC8B9-B1A5-4758-B8A7-A13D5919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9989CF-F3B9-45EF-87CF-2FCBB0D7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29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5F22C95-FE48-4F39-B868-09B2081544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CB7E560A-70E1-4D97-BE0C-98EA006B9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39250" y="365125"/>
            <a:ext cx="2114550" cy="581183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386519-F3C3-4FF0-B506-6F9A3B316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153400" cy="581183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D02BE3-874D-44B5-BE0B-630E4157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11A7D8-33B7-4277-96AD-D835706A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AF5A-ACBE-45E3-AED5-35902C2C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47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-英文版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B84E90-5CA3-489E-8F27-4C72354A7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" y="1492430"/>
            <a:ext cx="7992887" cy="29310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7AB4F0-6378-4855-9998-E7416DC78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5" y="4986081"/>
            <a:ext cx="5779754" cy="15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中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B6EDD16-2C82-4819-A96A-7E2609908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80" y="2263154"/>
            <a:ext cx="6974754" cy="1466850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E1CDC66-3CD8-4632-B047-DE745959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80" y="3803470"/>
            <a:ext cx="6974754" cy="81938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138C28D-DFDD-4A7B-B57A-DDA9FABD1E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385" y="2924556"/>
            <a:ext cx="2561291" cy="1344264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589D0DED-526E-45DB-A762-A11B1FFF6BC2}"/>
              </a:ext>
            </a:extLst>
          </p:cNvPr>
          <p:cNvCxnSpPr>
            <a:cxnSpLocks/>
          </p:cNvCxnSpPr>
          <p:nvPr userDrawn="1"/>
        </p:nvCxnSpPr>
        <p:spPr>
          <a:xfrm>
            <a:off x="8176591" y="2912130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1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次標題投影片-英文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E8F8F0CF-5AE1-4D94-8D03-682FC884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80" y="2263154"/>
            <a:ext cx="6987598" cy="1466850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757A034-C0DA-4B36-A24C-444C16980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80" y="3803470"/>
            <a:ext cx="6987598" cy="81938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E2C008E-B08A-4F4C-A799-26C95A27A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385" y="2925382"/>
            <a:ext cx="2561291" cy="1342612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08EAE38-8759-4482-B5DE-CDCB070583AE}"/>
              </a:ext>
            </a:extLst>
          </p:cNvPr>
          <p:cNvCxnSpPr>
            <a:cxnSpLocks/>
          </p:cNvCxnSpPr>
          <p:nvPr userDrawn="1"/>
        </p:nvCxnSpPr>
        <p:spPr>
          <a:xfrm>
            <a:off x="8176591" y="2912130"/>
            <a:ext cx="0" cy="1342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CF6D497-D7B4-4FDF-B418-68BB5106D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47" y="2133599"/>
            <a:ext cx="9038897" cy="1808437"/>
          </a:xfrm>
        </p:spPr>
        <p:txBody>
          <a:bodyPr anchor="b">
            <a:normAutofit/>
          </a:bodyPr>
          <a:lstStyle>
            <a:lvl1pPr algn="r">
              <a:defRPr sz="4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93CD66AA-A089-40F8-8497-A7E476370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47" y="4046902"/>
            <a:ext cx="9038897" cy="1572019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09799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5EF3C-97B2-4A22-865B-A6078C9F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6DC96-D18E-4EF0-8AA2-BE83624D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945BE8-26D7-4D32-ABD5-D33D11A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F74072-0F68-4DCA-A17E-571E7C8B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B16634-9492-4057-91FE-F6D61775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BE7209-5564-4A4E-B52C-B4C0D0498F25}"/>
              </a:ext>
            </a:extLst>
          </p:cNvPr>
          <p:cNvSpPr/>
          <p:nvPr userDrawn="1"/>
        </p:nvSpPr>
        <p:spPr>
          <a:xfrm>
            <a:off x="0" y="1550988"/>
            <a:ext cx="10241280" cy="1349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1B99A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72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5EF3C-97B2-4A22-865B-A6078C9F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8718550" cy="11858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6DC96-D18E-4EF0-8AA2-BE83624D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71855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945BE8-26D7-4D32-ABD5-D33D11A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F74072-0F68-4DCA-A17E-571E7C8B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B16634-9492-4057-91FE-F6D61775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15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46E9E-9A6C-4E08-9877-BA148B12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0414"/>
            <a:ext cx="9163488" cy="2200273"/>
          </a:xfrm>
        </p:spPr>
        <p:txBody>
          <a:bodyPr anchor="b">
            <a:normAutofit/>
          </a:bodyPr>
          <a:lstStyle>
            <a:lvl1pPr>
              <a:defRPr sz="4600"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44F0EC-A2B6-4119-80B3-469D15E3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4643"/>
            <a:ext cx="9163488" cy="661307"/>
          </a:xfrm>
        </p:spPr>
        <p:txBody>
          <a:bodyPr>
            <a:normAutofit/>
          </a:bodyPr>
          <a:lstStyle>
            <a:lvl1pPr marL="0" indent="0">
              <a:buNone/>
              <a:defRPr lang="zh-TW" altLang="en-US" sz="2400" b="0" kern="1200" dirty="0">
                <a:solidFill>
                  <a:srgbClr val="1B99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7B98C2-8660-4791-8264-8918A55D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A1D484-0458-45B2-9F9F-50B941C9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E19673-65C0-470B-B30C-81006EB2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848C07-5E4B-404A-8499-CF8FE6DF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6D1697-670B-4124-9D74-7E2431BE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2172DE-CC35-43E7-8375-DEB59AB9D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9260AA-A5FC-4D42-B103-39C60F22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FF16A3-48E7-4D03-B204-60917C64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05959-5669-4A37-99CE-0244F3C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16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7C23923-BCB7-426F-B918-2553C00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3000" cy="11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75389C-F831-4069-BAAF-145A840A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03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0AEE29-8261-4238-B8A7-51F889DFD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5E4-491E-4A94-8FB4-1141651E7DCB}" type="datetimeFigureOut">
              <a:rPr lang="zh-TW" altLang="en-US" smtClean="0"/>
              <a:t>2019/6/27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A5D66C-603E-45AC-BC1C-4947F6218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A1CA1-9FBF-4038-A84D-85A19AA39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4EF-58DF-40A1-8AA1-9635F349C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0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63" r:id="rId4"/>
    <p:sldLayoutId id="2147483661" r:id="rId5"/>
    <p:sldLayoutId id="2147483650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64" r:id="rId12"/>
    <p:sldLayoutId id="214748366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F91A1"/>
        </a:buClr>
        <a:buFont typeface="Wingdings" panose="05000000000000000000" pitchFamily="2" charset="2"/>
        <a:buChar char="n"/>
        <a:defRPr sz="2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1F91A1"/>
        </a:buClr>
        <a:buFont typeface="Wingdings" panose="05000000000000000000" pitchFamily="2" charset="2"/>
        <a:buChar char="p"/>
        <a:defRPr sz="20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p"/>
        <a:defRPr sz="1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4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A797C-8497-49A5-B6CC-D86C9959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84E4DF-7D0C-4188-AB86-553ADE6A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8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9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19B89-D8CA-4C36-8DE9-F7D55D85A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414D98-D503-43E6-81F3-60F817B98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4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1BFBA-C29F-4E23-B67E-B86E9AD5B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F9A9AC-CA6E-4BEC-B3E0-612F218D3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0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71FE4-5B81-4C8B-A8BC-862834DB5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E89F5C-D7CA-4A59-8739-7D7C58176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8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A13C1-AA58-49A2-B516-A274F484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3C153-F980-4737-8C3F-B56B9DFB3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75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6DFB4-8B26-4EF4-9F3B-5B5505EB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4B38DA-4CCB-404E-9353-A44ADC65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92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6912358-83EC-4FCD-BAED-68465A11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06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35</cp:revision>
  <dcterms:created xsi:type="dcterms:W3CDTF">2019-06-03T09:07:34Z</dcterms:created>
  <dcterms:modified xsi:type="dcterms:W3CDTF">2019-06-27T04:03:26Z</dcterms:modified>
</cp:coreProperties>
</file>