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9AD"/>
    <a:srgbClr val="595556"/>
    <a:srgbClr val="1F91A1"/>
    <a:srgbClr val="575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68" autoAdjust="0"/>
    <p:restoredTop sz="94660"/>
  </p:normalViewPr>
  <p:slideViewPr>
    <p:cSldViewPr snapToGrid="0">
      <p:cViewPr>
        <p:scale>
          <a:sx n="125" d="100"/>
          <a:sy n="125" d="100"/>
        </p:scale>
        <p:origin x="-558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-中文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物件 的圖片&#10;&#10;自動產生的描述">
            <a:extLst>
              <a:ext uri="{FF2B5EF4-FFF2-40B4-BE49-F238E27FC236}">
                <a16:creationId xmlns:a16="http://schemas.microsoft.com/office/drawing/2014/main" id="{72B20A2D-875B-4DB4-B77E-2A9265ACDE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81" y="1961804"/>
            <a:ext cx="4189263" cy="197903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1CA2732-AD81-45B2-97EB-D7D9E571B3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5524501"/>
            <a:ext cx="3442319" cy="10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28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7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985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58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2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27619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6927619" cy="43513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381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328478" cy="5811838"/>
          </a:xfrm>
        </p:spPr>
        <p:txBody>
          <a:bodyPr vert="eaVert"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99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-英文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0F3C473-8C4E-4D7F-AB89-D7FCE720E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4" y="1847850"/>
            <a:ext cx="5723603" cy="209887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A2EA12B-B744-4E64-9462-E0ED98D76A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5485732"/>
            <a:ext cx="4076699" cy="10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次標題投影片-中文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8AD81CBE-7FC8-4745-81AF-D1D41096AA0F}"/>
              </a:ext>
            </a:extLst>
          </p:cNvPr>
          <p:cNvSpPr/>
          <p:nvPr userDrawn="1"/>
        </p:nvSpPr>
        <p:spPr>
          <a:xfrm>
            <a:off x="769778" y="2872395"/>
            <a:ext cx="5452903" cy="14577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22E0128-34F0-224F-9126-675EA694B43A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386" y="3517322"/>
            <a:ext cx="2098813" cy="1096395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558335AA-17E6-144F-96DE-46E8AD454ED6}"/>
              </a:ext>
            </a:extLst>
          </p:cNvPr>
          <p:cNvCxnSpPr>
            <a:cxnSpLocks/>
          </p:cNvCxnSpPr>
          <p:nvPr userDrawn="1"/>
        </p:nvCxnSpPr>
        <p:spPr>
          <a:xfrm>
            <a:off x="6237546" y="3364075"/>
            <a:ext cx="0" cy="13426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96F22EED-E2C5-41FB-9E08-D0BCA92B5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185" y="1689650"/>
            <a:ext cx="5006865" cy="2387600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CAACFE-0269-4D7F-8C79-33B57A22D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185" y="4169325"/>
            <a:ext cx="5006865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1B99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1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次標題投影片-英文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8AD81CBE-7FC8-4745-81AF-D1D41096AA0F}"/>
              </a:ext>
            </a:extLst>
          </p:cNvPr>
          <p:cNvSpPr/>
          <p:nvPr userDrawn="1"/>
        </p:nvSpPr>
        <p:spPr>
          <a:xfrm>
            <a:off x="769778" y="2872395"/>
            <a:ext cx="5452903" cy="14577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22E0128-34F0-224F-9126-675EA694B43A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4895" y="3517322"/>
            <a:ext cx="2087794" cy="1096395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558335AA-17E6-144F-96DE-46E8AD454ED6}"/>
              </a:ext>
            </a:extLst>
          </p:cNvPr>
          <p:cNvCxnSpPr>
            <a:cxnSpLocks/>
          </p:cNvCxnSpPr>
          <p:nvPr userDrawn="1"/>
        </p:nvCxnSpPr>
        <p:spPr>
          <a:xfrm>
            <a:off x="6237546" y="3364075"/>
            <a:ext cx="0" cy="13426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96F22EED-E2C5-41FB-9E08-D0BCA92B5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185" y="1689650"/>
            <a:ext cx="5006865" cy="2387600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CAACFE-0269-4D7F-8C79-33B57A22D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185" y="4169325"/>
            <a:ext cx="5006865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1B99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3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97CA663-A6B3-A64B-9349-475324E42D57}"/>
              </a:ext>
            </a:extLst>
          </p:cNvPr>
          <p:cNvSpPr/>
          <p:nvPr userDrawn="1"/>
        </p:nvSpPr>
        <p:spPr>
          <a:xfrm>
            <a:off x="0" y="1675989"/>
            <a:ext cx="8286356" cy="1198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1B99A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0077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062" y="365126"/>
            <a:ext cx="6928287" cy="1325563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062" y="1825625"/>
            <a:ext cx="6928287" cy="4351338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87062" y="6356351"/>
            <a:ext cx="1561443" cy="365125"/>
          </a:xfrm>
        </p:spPr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2884" y="6356351"/>
            <a:ext cx="234216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906" y="6356351"/>
            <a:ext cx="1561443" cy="365125"/>
          </a:xfrm>
        </p:spPr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24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59724"/>
            <a:ext cx="7886700" cy="243938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06836"/>
            <a:ext cx="7886700" cy="1282815"/>
          </a:xfrm>
        </p:spPr>
        <p:txBody>
          <a:bodyPr/>
          <a:lstStyle>
            <a:lvl1pPr marL="0" indent="0">
              <a:buNone/>
              <a:defRPr sz="2400">
                <a:solidFill>
                  <a:srgbClr val="1B99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95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78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9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2" r:id="rId2"/>
    <p:sldLayoutId id="2147483649" r:id="rId3"/>
    <p:sldLayoutId id="2147483686" r:id="rId4"/>
    <p:sldLayoutId id="2147483668" r:id="rId5"/>
    <p:sldLayoutId id="2147483685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7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>
              <a:lumMod val="75000"/>
              <a:lumOff val="2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99AD"/>
        </a:buClr>
        <a:buFont typeface="Wingdings" pitchFamily="2" charset="2"/>
        <a:buChar char="n"/>
        <a:defRPr sz="2800" b="0" i="0" kern="1200">
          <a:solidFill>
            <a:schemeClr val="tx1">
              <a:lumMod val="85000"/>
              <a:lumOff val="1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itchFamily="2" charset="2"/>
        <a:buChar char="n"/>
        <a:defRPr sz="2400" b="0" i="0" kern="1200">
          <a:solidFill>
            <a:schemeClr val="tx1">
              <a:lumMod val="85000"/>
              <a:lumOff val="1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99AD"/>
        </a:buClr>
        <a:buFont typeface="Wingdings" pitchFamily="2" charset="2"/>
        <a:buChar char="p"/>
        <a:defRPr sz="2000" b="0" i="0" kern="1200">
          <a:solidFill>
            <a:schemeClr val="tx1">
              <a:lumMod val="85000"/>
              <a:lumOff val="1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itchFamily="2" charset="2"/>
        <a:buChar char="p"/>
        <a:defRPr sz="1800" b="0" i="0" kern="1200">
          <a:solidFill>
            <a:schemeClr val="tx1">
              <a:lumMod val="85000"/>
              <a:lumOff val="1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85000"/>
              <a:lumOff val="1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59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95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F13E7B-F6F5-421B-810B-5C4914721B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19B4B3B-D62D-4159-89B8-9D1030C70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73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B6C2845-4F64-473F-87D9-1C1B1BE86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5DE0EB9F-66D2-42CF-8A0A-A0C4B90369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44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38A537-8014-481D-94E1-1780062A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120D75-F69D-4504-B394-B7FB326DD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16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BD83AAB-4292-40C4-A3A6-7299754B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9AE3CBC-875A-4D5C-8FCE-3CBCE6DEC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58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11FE0E3-BA2E-4AEE-8274-DAACC00E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59AAF83-3BD5-456A-969C-BD95BF5D7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22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BD47C9B-E475-4209-AE76-A4BB906B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直排文字版面配置區 4">
            <a:extLst>
              <a:ext uri="{FF2B5EF4-FFF2-40B4-BE49-F238E27FC236}">
                <a16:creationId xmlns:a16="http://schemas.microsoft.com/office/drawing/2014/main" id="{B5214AB9-B61A-4547-9FE7-626D3349F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322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0</Words>
  <Application>Microsoft Office PowerPoint</Application>
  <PresentationFormat>如螢幕大小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Microsoft JhengHei</vt:lpstr>
      <vt:lpstr>Arial</vt:lpstr>
      <vt:lpstr>Calibri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46</cp:revision>
  <dcterms:created xsi:type="dcterms:W3CDTF">2019-06-03T09:07:34Z</dcterms:created>
  <dcterms:modified xsi:type="dcterms:W3CDTF">2019-06-27T04:00:18Z</dcterms:modified>
</cp:coreProperties>
</file>