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211E6-C2AC-0B4B-B328-5E80BC83856B}" v="115" dt="2022-03-14T04:35:57.949"/>
    <p1510:client id="{DFFB89E6-B8B2-1741-A567-254119CC59A2}" v="7" dt="2022-03-14T01:23:24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/>
    <p:restoredTop sz="95329"/>
  </p:normalViewPr>
  <p:slideViewPr>
    <p:cSldViewPr snapToGrid="0" snapToObjects="1">
      <p:cViewPr varScale="1">
        <p:scale>
          <a:sx n="90" d="100"/>
          <a:sy n="90" d="100"/>
        </p:scale>
        <p:origin x="22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斌 林" userId="c5f41fb3-9b4d-4ba2-8bfe-353e9800909d" providerId="ADAL" clId="{B55211E6-C2AC-0B4B-B328-5E80BC83856B}"/>
    <pc:docChg chg="custSel addSld modSld sldOrd">
      <pc:chgData name="文斌 林" userId="c5f41fb3-9b4d-4ba2-8bfe-353e9800909d" providerId="ADAL" clId="{B55211E6-C2AC-0B4B-B328-5E80BC83856B}" dt="2022-03-14T04:36:29.789" v="2172" actId="14100"/>
      <pc:docMkLst>
        <pc:docMk/>
      </pc:docMkLst>
      <pc:sldChg chg="addSp delSp modSp new mod setBg">
        <pc:chgData name="文斌 林" userId="c5f41fb3-9b4d-4ba2-8bfe-353e9800909d" providerId="ADAL" clId="{B55211E6-C2AC-0B4B-B328-5E80BC83856B}" dt="2022-03-14T01:46:54.305" v="253" actId="14100"/>
        <pc:sldMkLst>
          <pc:docMk/>
          <pc:sldMk cId="522773115" sldId="259"/>
        </pc:sldMkLst>
        <pc:spChg chg="mod">
          <ac:chgData name="文斌 林" userId="c5f41fb3-9b4d-4ba2-8bfe-353e9800909d" providerId="ADAL" clId="{B55211E6-C2AC-0B4B-B328-5E80BC83856B}" dt="2022-03-14T01:42:18.385" v="171" actId="20577"/>
          <ac:spMkLst>
            <pc:docMk/>
            <pc:sldMk cId="522773115" sldId="259"/>
            <ac:spMk id="2" creationId="{655CFFC5-75AA-054D-B08D-F0E49E35A584}"/>
          </ac:spMkLst>
        </pc:spChg>
        <pc:spChg chg="del">
          <ac:chgData name="文斌 林" userId="c5f41fb3-9b4d-4ba2-8bfe-353e9800909d" providerId="ADAL" clId="{B55211E6-C2AC-0B4B-B328-5E80BC83856B}" dt="2022-03-14T01:40:32.793" v="1"/>
          <ac:spMkLst>
            <pc:docMk/>
            <pc:sldMk cId="522773115" sldId="259"/>
            <ac:spMk id="3" creationId="{C4C35CD2-F858-8347-9DBF-5EF8A06F8993}"/>
          </ac:spMkLst>
        </pc:spChg>
        <pc:spChg chg="add mod">
          <ac:chgData name="文斌 林" userId="c5f41fb3-9b4d-4ba2-8bfe-353e9800909d" providerId="ADAL" clId="{B55211E6-C2AC-0B4B-B328-5E80BC83856B}" dt="2022-03-14T01:44:21.779" v="236" actId="1076"/>
          <ac:spMkLst>
            <pc:docMk/>
            <pc:sldMk cId="522773115" sldId="259"/>
            <ac:spMk id="8" creationId="{533EF36D-1135-A647-8C56-A05FC0338249}"/>
          </ac:spMkLst>
        </pc:spChg>
        <pc:spChg chg="add del">
          <ac:chgData name="文斌 林" userId="c5f41fb3-9b4d-4ba2-8bfe-353e9800909d" providerId="ADAL" clId="{B55211E6-C2AC-0B4B-B328-5E80BC83856B}" dt="2022-03-14T01:43:24.272" v="172"/>
          <ac:spMkLst>
            <pc:docMk/>
            <pc:sldMk cId="522773115" sldId="259"/>
            <ac:spMk id="9" creationId="{8A9BA461-FD1F-2287-0F35-15D838869103}"/>
          </ac:spMkLst>
        </pc:spChg>
        <pc:spChg chg="add del mod">
          <ac:chgData name="文斌 林" userId="c5f41fb3-9b4d-4ba2-8bfe-353e9800909d" providerId="ADAL" clId="{B55211E6-C2AC-0B4B-B328-5E80BC83856B}" dt="2022-03-14T01:45:55.218" v="246" actId="478"/>
          <ac:spMkLst>
            <pc:docMk/>
            <pc:sldMk cId="522773115" sldId="259"/>
            <ac:spMk id="10" creationId="{3449F82D-0CF4-974D-8654-9F7C44DBB107}"/>
          </ac:spMkLst>
        </pc:spChg>
        <pc:spChg chg="add mod">
          <ac:chgData name="文斌 林" userId="c5f41fb3-9b4d-4ba2-8bfe-353e9800909d" providerId="ADAL" clId="{B55211E6-C2AC-0B4B-B328-5E80BC83856B}" dt="2022-03-14T01:46:54.305" v="253" actId="14100"/>
          <ac:spMkLst>
            <pc:docMk/>
            <pc:sldMk cId="522773115" sldId="259"/>
            <ac:spMk id="11" creationId="{C52C0FF6-0E53-954E-B1C4-35B578603D10}"/>
          </ac:spMkLst>
        </pc:spChg>
        <pc:spChg chg="add">
          <ac:chgData name="文斌 林" userId="c5f41fb3-9b4d-4ba2-8bfe-353e9800909d" providerId="ADAL" clId="{B55211E6-C2AC-0B4B-B328-5E80BC83856B}" dt="2022-03-14T01:40:41.001" v="2" actId="26606"/>
          <ac:spMkLst>
            <pc:docMk/>
            <pc:sldMk cId="522773115" sldId="259"/>
            <ac:spMk id="12" creationId="{45C76AC0-BB6B-419E-A327-AFA29750080A}"/>
          </ac:spMkLst>
        </pc:spChg>
        <pc:spChg chg="add">
          <ac:chgData name="文斌 林" userId="c5f41fb3-9b4d-4ba2-8bfe-353e9800909d" providerId="ADAL" clId="{B55211E6-C2AC-0B4B-B328-5E80BC83856B}" dt="2022-03-14T01:40:41.001" v="2" actId="26606"/>
          <ac:spMkLst>
            <pc:docMk/>
            <pc:sldMk cId="522773115" sldId="259"/>
            <ac:spMk id="16" creationId="{8B0E4246-09B8-46D7-A0D2-4D264863AD39}"/>
          </ac:spMkLst>
        </pc:spChg>
        <pc:picChg chg="add mod">
          <ac:chgData name="文斌 林" userId="c5f41fb3-9b4d-4ba2-8bfe-353e9800909d" providerId="ADAL" clId="{B55211E6-C2AC-0B4B-B328-5E80BC83856B}" dt="2022-03-14T01:44:41.921" v="240" actId="14100"/>
          <ac:picMkLst>
            <pc:docMk/>
            <pc:sldMk cId="522773115" sldId="259"/>
            <ac:picMk id="5" creationId="{F1DFF171-2D2D-0B42-A82D-E05D06AD1D63}"/>
          </ac:picMkLst>
        </pc:picChg>
        <pc:picChg chg="add mod">
          <ac:chgData name="文斌 林" userId="c5f41fb3-9b4d-4ba2-8bfe-353e9800909d" providerId="ADAL" clId="{B55211E6-C2AC-0B4B-B328-5E80BC83856B}" dt="2022-03-14T01:43:42.109" v="176" actId="14100"/>
          <ac:picMkLst>
            <pc:docMk/>
            <pc:sldMk cId="522773115" sldId="259"/>
            <ac:picMk id="7" creationId="{0C9AF35D-5F9D-4F4D-BD39-71D64A7CE0DF}"/>
          </ac:picMkLst>
        </pc:picChg>
        <pc:picChg chg="add">
          <ac:chgData name="文斌 林" userId="c5f41fb3-9b4d-4ba2-8bfe-353e9800909d" providerId="ADAL" clId="{B55211E6-C2AC-0B4B-B328-5E80BC83856B}" dt="2022-03-14T01:40:41.001" v="2" actId="26606"/>
          <ac:picMkLst>
            <pc:docMk/>
            <pc:sldMk cId="522773115" sldId="259"/>
            <ac:picMk id="18" creationId="{F50C8D8D-B32F-4194-8321-164EC442750E}"/>
          </ac:picMkLst>
        </pc:picChg>
        <pc:cxnChg chg="add">
          <ac:chgData name="文斌 林" userId="c5f41fb3-9b4d-4ba2-8bfe-353e9800909d" providerId="ADAL" clId="{B55211E6-C2AC-0B4B-B328-5E80BC83856B}" dt="2022-03-14T01:40:41.001" v="2" actId="26606"/>
          <ac:cxnSpMkLst>
            <pc:docMk/>
            <pc:sldMk cId="522773115" sldId="259"/>
            <ac:cxnSpMk id="14" creationId="{B3E0B6A3-E197-43D6-82D5-7455DAB1A746}"/>
          </ac:cxnSpMkLst>
        </pc:cxnChg>
        <pc:cxnChg chg="add">
          <ac:chgData name="文斌 林" userId="c5f41fb3-9b4d-4ba2-8bfe-353e9800909d" providerId="ADAL" clId="{B55211E6-C2AC-0B4B-B328-5E80BC83856B}" dt="2022-03-14T01:40:41.001" v="2" actId="26606"/>
          <ac:cxnSpMkLst>
            <pc:docMk/>
            <pc:sldMk cId="522773115" sldId="259"/>
            <ac:cxnSpMk id="20" creationId="{5BD24D8B-8573-4260-B700-E860AD6D2A8E}"/>
          </ac:cxnSpMkLst>
        </pc:cxnChg>
      </pc:sldChg>
      <pc:sldChg chg="addSp delSp modSp new mod">
        <pc:chgData name="文斌 林" userId="c5f41fb3-9b4d-4ba2-8bfe-353e9800909d" providerId="ADAL" clId="{B55211E6-C2AC-0B4B-B328-5E80BC83856B}" dt="2022-03-14T02:21:18.567" v="560" actId="1076"/>
        <pc:sldMkLst>
          <pc:docMk/>
          <pc:sldMk cId="3782409540" sldId="260"/>
        </pc:sldMkLst>
        <pc:spChg chg="mod">
          <ac:chgData name="文斌 林" userId="c5f41fb3-9b4d-4ba2-8bfe-353e9800909d" providerId="ADAL" clId="{B55211E6-C2AC-0B4B-B328-5E80BC83856B}" dt="2022-03-14T02:20:10.356" v="531" actId="20577"/>
          <ac:spMkLst>
            <pc:docMk/>
            <pc:sldMk cId="3782409540" sldId="260"/>
            <ac:spMk id="2" creationId="{9E3054DD-F952-9F40-A352-EE0846028EB8}"/>
          </ac:spMkLst>
        </pc:spChg>
        <pc:spChg chg="del">
          <ac:chgData name="文斌 林" userId="c5f41fb3-9b4d-4ba2-8bfe-353e9800909d" providerId="ADAL" clId="{B55211E6-C2AC-0B4B-B328-5E80BC83856B}" dt="2022-03-14T02:12:53.431" v="255"/>
          <ac:spMkLst>
            <pc:docMk/>
            <pc:sldMk cId="3782409540" sldId="260"/>
            <ac:spMk id="3" creationId="{B5F75D0D-4EF6-E14C-88C7-0061C8831E9D}"/>
          </ac:spMkLst>
        </pc:spChg>
        <pc:spChg chg="add mod">
          <ac:chgData name="文斌 林" userId="c5f41fb3-9b4d-4ba2-8bfe-353e9800909d" providerId="ADAL" clId="{B55211E6-C2AC-0B4B-B328-5E80BC83856B}" dt="2022-03-14T02:19:32.625" v="444" actId="1076"/>
          <ac:spMkLst>
            <pc:docMk/>
            <pc:sldMk cId="3782409540" sldId="260"/>
            <ac:spMk id="4" creationId="{3ACDE5B9-574F-FC45-B64F-94630670C77C}"/>
          </ac:spMkLst>
        </pc:spChg>
        <pc:spChg chg="add mod">
          <ac:chgData name="文斌 林" userId="c5f41fb3-9b4d-4ba2-8bfe-353e9800909d" providerId="ADAL" clId="{B55211E6-C2AC-0B4B-B328-5E80BC83856B}" dt="2022-03-14T02:18:22.448" v="305" actId="1076"/>
          <ac:spMkLst>
            <pc:docMk/>
            <pc:sldMk cId="3782409540" sldId="260"/>
            <ac:spMk id="8" creationId="{19E2201F-ED69-6E48-BD6E-6AE50243FB3D}"/>
          </ac:spMkLst>
        </pc:spChg>
        <pc:picChg chg="add del mod">
          <ac:chgData name="文斌 林" userId="c5f41fb3-9b4d-4ba2-8bfe-353e9800909d" providerId="ADAL" clId="{B55211E6-C2AC-0B4B-B328-5E80BC83856B}" dt="2022-03-14T02:20:31.989" v="533" actId="21"/>
          <ac:picMkLst>
            <pc:docMk/>
            <pc:sldMk cId="3782409540" sldId="260"/>
            <ac:picMk id="6" creationId="{BBC9AB10-B68F-FD40-B1ED-35E4C38775DD}"/>
          </ac:picMkLst>
        </pc:picChg>
        <pc:picChg chg="add mod">
          <ac:chgData name="文斌 林" userId="c5f41fb3-9b4d-4ba2-8bfe-353e9800909d" providerId="ADAL" clId="{B55211E6-C2AC-0B4B-B328-5E80BC83856B}" dt="2022-03-14T02:21:18.567" v="560" actId="1076"/>
          <ac:picMkLst>
            <pc:docMk/>
            <pc:sldMk cId="3782409540" sldId="260"/>
            <ac:picMk id="9" creationId="{4FBDCDBE-7A68-B54D-87AD-1B8C72BC5F98}"/>
          </ac:picMkLst>
        </pc:picChg>
        <pc:picChg chg="add mod">
          <ac:chgData name="文斌 林" userId="c5f41fb3-9b4d-4ba2-8bfe-353e9800909d" providerId="ADAL" clId="{B55211E6-C2AC-0B4B-B328-5E80BC83856B}" dt="2022-03-14T02:18:27.469" v="307" actId="1076"/>
          <ac:picMkLst>
            <pc:docMk/>
            <pc:sldMk cId="3782409540" sldId="260"/>
            <ac:picMk id="1026" creationId="{CDD94D6C-C1B6-1E47-B77B-4A095FDDE930}"/>
          </ac:picMkLst>
        </pc:picChg>
      </pc:sldChg>
      <pc:sldChg chg="addSp delSp modSp new mod modClrScheme chgLayout">
        <pc:chgData name="文斌 林" userId="c5f41fb3-9b4d-4ba2-8bfe-353e9800909d" providerId="ADAL" clId="{B55211E6-C2AC-0B4B-B328-5E80BC83856B}" dt="2022-03-14T02:26:47.287" v="683" actId="1076"/>
        <pc:sldMkLst>
          <pc:docMk/>
          <pc:sldMk cId="1702767003" sldId="261"/>
        </pc:sldMkLst>
        <pc:spChg chg="del mod ord">
          <ac:chgData name="文斌 林" userId="c5f41fb3-9b4d-4ba2-8bfe-353e9800909d" providerId="ADAL" clId="{B55211E6-C2AC-0B4B-B328-5E80BC83856B}" dt="2022-03-14T02:20:42.194" v="535" actId="700"/>
          <ac:spMkLst>
            <pc:docMk/>
            <pc:sldMk cId="1702767003" sldId="261"/>
            <ac:spMk id="2" creationId="{10FA33AF-ACAF-0F4B-A9BC-43CCF279B53D}"/>
          </ac:spMkLst>
        </pc:spChg>
        <pc:spChg chg="del mod ord">
          <ac:chgData name="文斌 林" userId="c5f41fb3-9b4d-4ba2-8bfe-353e9800909d" providerId="ADAL" clId="{B55211E6-C2AC-0B4B-B328-5E80BC83856B}" dt="2022-03-14T02:20:42.194" v="535" actId="700"/>
          <ac:spMkLst>
            <pc:docMk/>
            <pc:sldMk cId="1702767003" sldId="261"/>
            <ac:spMk id="3" creationId="{FBD4209E-3353-5D47-B5E9-C8A566C613DA}"/>
          </ac:spMkLst>
        </pc:spChg>
        <pc:spChg chg="add mod ord">
          <ac:chgData name="文斌 林" userId="c5f41fb3-9b4d-4ba2-8bfe-353e9800909d" providerId="ADAL" clId="{B55211E6-C2AC-0B4B-B328-5E80BC83856B}" dt="2022-03-14T02:21:29.481" v="583" actId="20577"/>
          <ac:spMkLst>
            <pc:docMk/>
            <pc:sldMk cId="1702767003" sldId="261"/>
            <ac:spMk id="5" creationId="{415E01B3-C07A-F148-BF06-3758F9FB9AF9}"/>
          </ac:spMkLst>
        </pc:spChg>
        <pc:spChg chg="add del mod ord">
          <ac:chgData name="文斌 林" userId="c5f41fb3-9b4d-4ba2-8bfe-353e9800909d" providerId="ADAL" clId="{B55211E6-C2AC-0B4B-B328-5E80BC83856B}" dt="2022-03-14T02:20:45.607" v="537"/>
          <ac:spMkLst>
            <pc:docMk/>
            <pc:sldMk cId="1702767003" sldId="261"/>
            <ac:spMk id="6" creationId="{A709EA21-88C1-5C47-84DB-7FA9D7152AB8}"/>
          </ac:spMkLst>
        </pc:spChg>
        <pc:spChg chg="add del mod ord">
          <ac:chgData name="文斌 林" userId="c5f41fb3-9b4d-4ba2-8bfe-353e9800909d" providerId="ADAL" clId="{B55211E6-C2AC-0B4B-B328-5E80BC83856B}" dt="2022-03-14T02:20:53.779" v="538"/>
          <ac:spMkLst>
            <pc:docMk/>
            <pc:sldMk cId="1702767003" sldId="261"/>
            <ac:spMk id="7" creationId="{823B484D-5D3D-114B-9493-B0CDF0009F76}"/>
          </ac:spMkLst>
        </pc:spChg>
        <pc:spChg chg="add del mod">
          <ac:chgData name="文斌 林" userId="c5f41fb3-9b4d-4ba2-8bfe-353e9800909d" providerId="ADAL" clId="{B55211E6-C2AC-0B4B-B328-5E80BC83856B}" dt="2022-03-14T02:23:45.220" v="584"/>
          <ac:spMkLst>
            <pc:docMk/>
            <pc:sldMk cId="1702767003" sldId="261"/>
            <ac:spMk id="12" creationId="{5E5B155B-32FA-8843-948A-378F705EDA57}"/>
          </ac:spMkLst>
        </pc:spChg>
        <pc:spChg chg="add mod">
          <ac:chgData name="文斌 林" userId="c5f41fb3-9b4d-4ba2-8bfe-353e9800909d" providerId="ADAL" clId="{B55211E6-C2AC-0B4B-B328-5E80BC83856B}" dt="2022-03-14T02:26:42.783" v="681" actId="20577"/>
          <ac:spMkLst>
            <pc:docMk/>
            <pc:sldMk cId="1702767003" sldId="261"/>
            <ac:spMk id="15" creationId="{91280113-503D-1E4F-8407-10C658DBD968}"/>
          </ac:spMkLst>
        </pc:spChg>
        <pc:picChg chg="add del mod">
          <ac:chgData name="文斌 林" userId="c5f41fb3-9b4d-4ba2-8bfe-353e9800909d" providerId="ADAL" clId="{B55211E6-C2AC-0B4B-B328-5E80BC83856B}" dt="2022-03-14T02:20:43.879" v="536" actId="21"/>
          <ac:picMkLst>
            <pc:docMk/>
            <pc:sldMk cId="1702767003" sldId="261"/>
            <ac:picMk id="4" creationId="{FF949113-FC8C-E749-AFC2-29FC63927C30}"/>
          </ac:picMkLst>
        </pc:picChg>
        <pc:picChg chg="add del mod">
          <ac:chgData name="文斌 林" userId="c5f41fb3-9b4d-4ba2-8bfe-353e9800909d" providerId="ADAL" clId="{B55211E6-C2AC-0B4B-B328-5E80BC83856B}" dt="2022-03-14T02:21:13.264" v="558" actId="21"/>
          <ac:picMkLst>
            <pc:docMk/>
            <pc:sldMk cId="1702767003" sldId="261"/>
            <ac:picMk id="8" creationId="{4317A941-B7B7-BF40-9D65-4F7AF66935D2}"/>
          </ac:picMkLst>
        </pc:picChg>
        <pc:picChg chg="add mod">
          <ac:chgData name="文斌 林" userId="c5f41fb3-9b4d-4ba2-8bfe-353e9800909d" providerId="ADAL" clId="{B55211E6-C2AC-0B4B-B328-5E80BC83856B}" dt="2022-03-14T02:26:47.287" v="683" actId="1076"/>
          <ac:picMkLst>
            <pc:docMk/>
            <pc:sldMk cId="1702767003" sldId="261"/>
            <ac:picMk id="10" creationId="{C1C8DAE1-7E22-3D49-AE43-CA052C23CF94}"/>
          </ac:picMkLst>
        </pc:picChg>
        <pc:picChg chg="add mod">
          <ac:chgData name="文斌 林" userId="c5f41fb3-9b4d-4ba2-8bfe-353e9800909d" providerId="ADAL" clId="{B55211E6-C2AC-0B4B-B328-5E80BC83856B}" dt="2022-03-14T02:26:45.702" v="682" actId="1076"/>
          <ac:picMkLst>
            <pc:docMk/>
            <pc:sldMk cId="1702767003" sldId="261"/>
            <ac:picMk id="14" creationId="{5561EE9E-FD84-BD4A-8A43-076D5681D7ED}"/>
          </ac:picMkLst>
        </pc:picChg>
      </pc:sldChg>
      <pc:sldChg chg="addSp delSp modSp new mod">
        <pc:chgData name="文斌 林" userId="c5f41fb3-9b4d-4ba2-8bfe-353e9800909d" providerId="ADAL" clId="{B55211E6-C2AC-0B4B-B328-5E80BC83856B}" dt="2022-03-14T02:35:04.927" v="864" actId="1076"/>
        <pc:sldMkLst>
          <pc:docMk/>
          <pc:sldMk cId="2296161736" sldId="262"/>
        </pc:sldMkLst>
        <pc:spChg chg="mod">
          <ac:chgData name="文斌 林" userId="c5f41fb3-9b4d-4ba2-8bfe-353e9800909d" providerId="ADAL" clId="{B55211E6-C2AC-0B4B-B328-5E80BC83856B}" dt="2022-03-14T02:35:00.472" v="862" actId="1076"/>
          <ac:spMkLst>
            <pc:docMk/>
            <pc:sldMk cId="2296161736" sldId="262"/>
            <ac:spMk id="2" creationId="{CDABF37A-C8AC-4547-97C9-3C0490BE865C}"/>
          </ac:spMkLst>
        </pc:spChg>
        <pc:spChg chg="del">
          <ac:chgData name="文斌 林" userId="c5f41fb3-9b4d-4ba2-8bfe-353e9800909d" providerId="ADAL" clId="{B55211E6-C2AC-0B4B-B328-5E80BC83856B}" dt="2022-03-14T02:31:16.112" v="685"/>
          <ac:spMkLst>
            <pc:docMk/>
            <pc:sldMk cId="2296161736" sldId="262"/>
            <ac:spMk id="3" creationId="{F26C69B4-383A-4C4D-BE6F-D4F3B012EDFA}"/>
          </ac:spMkLst>
        </pc:spChg>
        <pc:spChg chg="add mod">
          <ac:chgData name="文斌 林" userId="c5f41fb3-9b4d-4ba2-8bfe-353e9800909d" providerId="ADAL" clId="{B55211E6-C2AC-0B4B-B328-5E80BC83856B}" dt="2022-03-14T02:35:03.563" v="863" actId="1076"/>
          <ac:spMkLst>
            <pc:docMk/>
            <pc:sldMk cId="2296161736" sldId="262"/>
            <ac:spMk id="4" creationId="{314341F6-1674-2A47-92C3-93F5AF27AFE4}"/>
          </ac:spMkLst>
        </pc:spChg>
        <pc:picChg chg="add mod">
          <ac:chgData name="文斌 林" userId="c5f41fb3-9b4d-4ba2-8bfe-353e9800909d" providerId="ADAL" clId="{B55211E6-C2AC-0B4B-B328-5E80BC83856B}" dt="2022-03-14T02:35:04.927" v="864" actId="1076"/>
          <ac:picMkLst>
            <pc:docMk/>
            <pc:sldMk cId="2296161736" sldId="262"/>
            <ac:picMk id="3074" creationId="{5A145E0E-A069-3742-AD9B-FDC07ADED16B}"/>
          </ac:picMkLst>
        </pc:picChg>
      </pc:sldChg>
      <pc:sldChg chg="addSp delSp modSp new mod setBg modClrScheme chgLayout">
        <pc:chgData name="文斌 林" userId="c5f41fb3-9b4d-4ba2-8bfe-353e9800909d" providerId="ADAL" clId="{B55211E6-C2AC-0B4B-B328-5E80BC83856B}" dt="2022-03-14T03:24:37.016" v="1121" actId="1076"/>
        <pc:sldMkLst>
          <pc:docMk/>
          <pc:sldMk cId="3231237193" sldId="263"/>
        </pc:sldMkLst>
        <pc:spChg chg="del mod ord">
          <ac:chgData name="文斌 林" userId="c5f41fb3-9b4d-4ba2-8bfe-353e9800909d" providerId="ADAL" clId="{B55211E6-C2AC-0B4B-B328-5E80BC83856B}" dt="2022-03-14T03:11:25.389" v="866" actId="700"/>
          <ac:spMkLst>
            <pc:docMk/>
            <pc:sldMk cId="3231237193" sldId="263"/>
            <ac:spMk id="2" creationId="{5E006E93-9E85-EA4C-9863-C8A69D69885E}"/>
          </ac:spMkLst>
        </pc:spChg>
        <pc:spChg chg="del mod ord">
          <ac:chgData name="文斌 林" userId="c5f41fb3-9b4d-4ba2-8bfe-353e9800909d" providerId="ADAL" clId="{B55211E6-C2AC-0B4B-B328-5E80BC83856B}" dt="2022-03-14T03:11:25.389" v="866" actId="700"/>
          <ac:spMkLst>
            <pc:docMk/>
            <pc:sldMk cId="3231237193" sldId="263"/>
            <ac:spMk id="3" creationId="{D09B162F-261D-6D41-BF27-7BAB951C96C9}"/>
          </ac:spMkLst>
        </pc:spChg>
        <pc:spChg chg="del">
          <ac:chgData name="文斌 林" userId="c5f41fb3-9b4d-4ba2-8bfe-353e9800909d" providerId="ADAL" clId="{B55211E6-C2AC-0B4B-B328-5E80BC83856B}" dt="2022-03-14T03:11:25.389" v="866" actId="700"/>
          <ac:spMkLst>
            <pc:docMk/>
            <pc:sldMk cId="3231237193" sldId="263"/>
            <ac:spMk id="4" creationId="{99B6B765-27BC-1F42-9D9E-BE9ACBAF0FEC}"/>
          </ac:spMkLst>
        </pc:spChg>
        <pc:spChg chg="add mod ord">
          <ac:chgData name="文斌 林" userId="c5f41fb3-9b4d-4ba2-8bfe-353e9800909d" providerId="ADAL" clId="{B55211E6-C2AC-0B4B-B328-5E80BC83856B}" dt="2022-03-14T03:13:30.941" v="1099" actId="27636"/>
          <ac:spMkLst>
            <pc:docMk/>
            <pc:sldMk cId="3231237193" sldId="263"/>
            <ac:spMk id="5" creationId="{98215AD4-DF35-5F4E-B2D1-A2B9CE6BDE13}"/>
          </ac:spMkLst>
        </pc:spChg>
        <pc:spChg chg="add del mod ord">
          <ac:chgData name="文斌 林" userId="c5f41fb3-9b4d-4ba2-8bfe-353e9800909d" providerId="ADAL" clId="{B55211E6-C2AC-0B4B-B328-5E80BC83856B}" dt="2022-03-14T03:11:27.972" v="867"/>
          <ac:spMkLst>
            <pc:docMk/>
            <pc:sldMk cId="3231237193" sldId="263"/>
            <ac:spMk id="6" creationId="{0D2A7F26-3393-FD40-8B12-CE11F9469CC2}"/>
          </ac:spMkLst>
        </pc:spChg>
        <pc:spChg chg="add mod">
          <ac:chgData name="文斌 林" userId="c5f41fb3-9b4d-4ba2-8bfe-353e9800909d" providerId="ADAL" clId="{B55211E6-C2AC-0B4B-B328-5E80BC83856B}" dt="2022-03-14T03:24:37.016" v="1121" actId="1076"/>
          <ac:spMkLst>
            <pc:docMk/>
            <pc:sldMk cId="3231237193" sldId="263"/>
            <ac:spMk id="7" creationId="{F1A71D15-0392-3B4E-A564-4B27EAB5A247}"/>
          </ac:spMkLst>
        </pc:spChg>
        <pc:spChg chg="add mod">
          <ac:chgData name="文斌 林" userId="c5f41fb3-9b4d-4ba2-8bfe-353e9800909d" providerId="ADAL" clId="{B55211E6-C2AC-0B4B-B328-5E80BC83856B}" dt="2022-03-14T03:23:18.663" v="1106" actId="1076"/>
          <ac:spMkLst>
            <pc:docMk/>
            <pc:sldMk cId="3231237193" sldId="263"/>
            <ac:spMk id="8" creationId="{AE112D90-10B3-8C4C-8032-B3D831F2C07E}"/>
          </ac:spMkLst>
        </pc:spChg>
        <pc:spChg chg="add mod">
          <ac:chgData name="文斌 林" userId="c5f41fb3-9b4d-4ba2-8bfe-353e9800909d" providerId="ADAL" clId="{B55211E6-C2AC-0B4B-B328-5E80BC83856B}" dt="2022-03-14T03:24:29.090" v="1118" actId="1076"/>
          <ac:spMkLst>
            <pc:docMk/>
            <pc:sldMk cId="3231237193" sldId="263"/>
            <ac:spMk id="11" creationId="{276B3A7D-4B51-C54A-B9D2-082B9F99D085}"/>
          </ac:spMkLst>
        </pc:spChg>
        <pc:spChg chg="add">
          <ac:chgData name="文斌 林" userId="c5f41fb3-9b4d-4ba2-8bfe-353e9800909d" providerId="ADAL" clId="{B55211E6-C2AC-0B4B-B328-5E80BC83856B}" dt="2022-03-14T03:11:34.200" v="868" actId="26606"/>
          <ac:spMkLst>
            <pc:docMk/>
            <pc:sldMk cId="3231237193" sldId="263"/>
            <ac:spMk id="73" creationId="{C630F413-44CE-4746-9821-9E0107978E7A}"/>
          </ac:spMkLst>
        </pc:spChg>
        <pc:spChg chg="add">
          <ac:chgData name="文斌 林" userId="c5f41fb3-9b4d-4ba2-8bfe-353e9800909d" providerId="ADAL" clId="{B55211E6-C2AC-0B4B-B328-5E80BC83856B}" dt="2022-03-14T03:11:34.200" v="868" actId="26606"/>
          <ac:spMkLst>
            <pc:docMk/>
            <pc:sldMk cId="3231237193" sldId="263"/>
            <ac:spMk id="75" creationId="{22D671B1-B099-4F9C-B9CC-9D22B4DAF8A8}"/>
          </ac:spMkLst>
        </pc:spChg>
        <pc:spChg chg="add">
          <ac:chgData name="文斌 林" userId="c5f41fb3-9b4d-4ba2-8bfe-353e9800909d" providerId="ADAL" clId="{B55211E6-C2AC-0B4B-B328-5E80BC83856B}" dt="2022-03-14T03:11:34.200" v="868" actId="26606"/>
          <ac:spMkLst>
            <pc:docMk/>
            <pc:sldMk cId="3231237193" sldId="263"/>
            <ac:spMk id="79" creationId="{898488B7-DBD3-40E7-B54B-4DA6C5693EF3}"/>
          </ac:spMkLst>
        </pc:spChg>
        <pc:spChg chg="add del">
          <ac:chgData name="文斌 林" userId="c5f41fb3-9b4d-4ba2-8bfe-353e9800909d" providerId="ADAL" clId="{B55211E6-C2AC-0B4B-B328-5E80BC83856B}" dt="2022-03-14T03:23:39.679" v="1107"/>
          <ac:spMkLst>
            <pc:docMk/>
            <pc:sldMk cId="3231237193" sldId="263"/>
            <ac:spMk id="4102" creationId="{6BE087E9-D2BF-8D28-1076-04C73701AEB3}"/>
          </ac:spMkLst>
        </pc:spChg>
        <pc:picChg chg="add mod">
          <ac:chgData name="文斌 林" userId="c5f41fb3-9b4d-4ba2-8bfe-353e9800909d" providerId="ADAL" clId="{B55211E6-C2AC-0B4B-B328-5E80BC83856B}" dt="2022-03-14T03:23:50.491" v="1112" actId="1076"/>
          <ac:picMkLst>
            <pc:docMk/>
            <pc:sldMk cId="3231237193" sldId="263"/>
            <ac:picMk id="10" creationId="{A9613951-41A6-0D4D-BBF1-0E1FBB295353}"/>
          </ac:picMkLst>
        </pc:picChg>
        <pc:picChg chg="add mod">
          <ac:chgData name="文斌 林" userId="c5f41fb3-9b4d-4ba2-8bfe-353e9800909d" providerId="ADAL" clId="{B55211E6-C2AC-0B4B-B328-5E80BC83856B}" dt="2022-03-14T03:11:37.933" v="870" actId="14100"/>
          <ac:picMkLst>
            <pc:docMk/>
            <pc:sldMk cId="3231237193" sldId="263"/>
            <ac:picMk id="4098" creationId="{6172942E-7460-2244-8D16-4DB281CEE907}"/>
          </ac:picMkLst>
        </pc:picChg>
        <pc:cxnChg chg="add">
          <ac:chgData name="文斌 林" userId="c5f41fb3-9b4d-4ba2-8bfe-353e9800909d" providerId="ADAL" clId="{B55211E6-C2AC-0B4B-B328-5E80BC83856B}" dt="2022-03-14T03:11:34.200" v="868" actId="26606"/>
          <ac:cxnSpMkLst>
            <pc:docMk/>
            <pc:sldMk cId="3231237193" sldId="263"/>
            <ac:cxnSpMk id="77" creationId="{7552FBEF-FA69-427B-8245-0A518E0513D5}"/>
          </ac:cxnSpMkLst>
        </pc:cxnChg>
      </pc:sldChg>
      <pc:sldChg chg="addSp delSp modSp new mod ord">
        <pc:chgData name="文斌 林" userId="c5f41fb3-9b4d-4ba2-8bfe-353e9800909d" providerId="ADAL" clId="{B55211E6-C2AC-0B4B-B328-5E80BC83856B}" dt="2022-03-14T03:49:24.132" v="1501" actId="14100"/>
        <pc:sldMkLst>
          <pc:docMk/>
          <pc:sldMk cId="2438339282" sldId="264"/>
        </pc:sldMkLst>
        <pc:spChg chg="mod">
          <ac:chgData name="文斌 林" userId="c5f41fb3-9b4d-4ba2-8bfe-353e9800909d" providerId="ADAL" clId="{B55211E6-C2AC-0B4B-B328-5E80BC83856B}" dt="2022-03-14T03:49:16.856" v="1498" actId="1076"/>
          <ac:spMkLst>
            <pc:docMk/>
            <pc:sldMk cId="2438339282" sldId="264"/>
            <ac:spMk id="2" creationId="{62C99C94-0F7F-1B48-80DE-4F169CAC77A8}"/>
          </ac:spMkLst>
        </pc:spChg>
        <pc:spChg chg="del">
          <ac:chgData name="文斌 林" userId="c5f41fb3-9b4d-4ba2-8bfe-353e9800909d" providerId="ADAL" clId="{B55211E6-C2AC-0B4B-B328-5E80BC83856B}" dt="2022-03-14T03:29:23.447" v="1220"/>
          <ac:spMkLst>
            <pc:docMk/>
            <pc:sldMk cId="2438339282" sldId="264"/>
            <ac:spMk id="3" creationId="{4974BCE6-4BD2-8341-949E-322DE4879B0C}"/>
          </ac:spMkLst>
        </pc:spChg>
        <pc:picChg chg="add mod">
          <ac:chgData name="文斌 林" userId="c5f41fb3-9b4d-4ba2-8bfe-353e9800909d" providerId="ADAL" clId="{B55211E6-C2AC-0B4B-B328-5E80BC83856B}" dt="2022-03-14T03:49:24.132" v="1501" actId="14100"/>
          <ac:picMkLst>
            <pc:docMk/>
            <pc:sldMk cId="2438339282" sldId="264"/>
            <ac:picMk id="5" creationId="{19DD3B8C-B09D-DA4C-86DB-99D78623ECC8}"/>
          </ac:picMkLst>
        </pc:picChg>
        <pc:picChg chg="add mod">
          <ac:chgData name="文斌 林" userId="c5f41fb3-9b4d-4ba2-8bfe-353e9800909d" providerId="ADAL" clId="{B55211E6-C2AC-0B4B-B328-5E80BC83856B}" dt="2022-03-14T03:49:18.368" v="1499" actId="1076"/>
          <ac:picMkLst>
            <pc:docMk/>
            <pc:sldMk cId="2438339282" sldId="264"/>
            <ac:picMk id="5122" creationId="{0B0AF81F-F308-D64E-89FD-5D7D73985462}"/>
          </ac:picMkLst>
        </pc:picChg>
      </pc:sldChg>
      <pc:sldChg chg="addSp delSp modSp new mod">
        <pc:chgData name="文斌 林" userId="c5f41fb3-9b4d-4ba2-8bfe-353e9800909d" providerId="ADAL" clId="{B55211E6-C2AC-0B4B-B328-5E80BC83856B}" dt="2022-03-14T03:32:04.311" v="1246" actId="1582"/>
        <pc:sldMkLst>
          <pc:docMk/>
          <pc:sldMk cId="302318112" sldId="265"/>
        </pc:sldMkLst>
        <pc:spChg chg="del">
          <ac:chgData name="文斌 林" userId="c5f41fb3-9b4d-4ba2-8bfe-353e9800909d" providerId="ADAL" clId="{B55211E6-C2AC-0B4B-B328-5E80BC83856B}" dt="2022-03-14T03:30:24.350" v="1232"/>
          <ac:spMkLst>
            <pc:docMk/>
            <pc:sldMk cId="302318112" sldId="265"/>
            <ac:spMk id="3" creationId="{B5FC62ED-CCA1-C94C-98D8-4B1FD54A9B47}"/>
          </ac:spMkLst>
        </pc:spChg>
        <pc:spChg chg="add mod">
          <ac:chgData name="文斌 林" userId="c5f41fb3-9b4d-4ba2-8bfe-353e9800909d" providerId="ADAL" clId="{B55211E6-C2AC-0B4B-B328-5E80BC83856B}" dt="2022-03-14T03:32:04.311" v="1246" actId="1582"/>
          <ac:spMkLst>
            <pc:docMk/>
            <pc:sldMk cId="302318112" sldId="265"/>
            <ac:spMk id="8" creationId="{6A501183-ADA0-B74C-ADC3-10A11C60643B}"/>
          </ac:spMkLst>
        </pc:spChg>
        <pc:picChg chg="add mod">
          <ac:chgData name="文斌 林" userId="c5f41fb3-9b4d-4ba2-8bfe-353e9800909d" providerId="ADAL" clId="{B55211E6-C2AC-0B4B-B328-5E80BC83856B}" dt="2022-03-14T03:30:39.200" v="1236" actId="14100"/>
          <ac:picMkLst>
            <pc:docMk/>
            <pc:sldMk cId="302318112" sldId="265"/>
            <ac:picMk id="5" creationId="{04B03FBD-F80D-3646-A051-79B81C29ABA5}"/>
          </ac:picMkLst>
        </pc:picChg>
        <pc:picChg chg="add mod">
          <ac:chgData name="文斌 林" userId="c5f41fb3-9b4d-4ba2-8bfe-353e9800909d" providerId="ADAL" clId="{B55211E6-C2AC-0B4B-B328-5E80BC83856B}" dt="2022-03-14T03:31:16.957" v="1243" actId="1076"/>
          <ac:picMkLst>
            <pc:docMk/>
            <pc:sldMk cId="302318112" sldId="265"/>
            <ac:picMk id="7" creationId="{BE1D19ED-4799-264C-8D24-BE82FFD95FBF}"/>
          </ac:picMkLst>
        </pc:picChg>
      </pc:sldChg>
      <pc:sldChg chg="addSp delSp modSp new mod setBg">
        <pc:chgData name="文斌 林" userId="c5f41fb3-9b4d-4ba2-8bfe-353e9800909d" providerId="ADAL" clId="{B55211E6-C2AC-0B4B-B328-5E80BC83856B}" dt="2022-03-14T03:43:46.418" v="1488" actId="14100"/>
        <pc:sldMkLst>
          <pc:docMk/>
          <pc:sldMk cId="986452989" sldId="266"/>
        </pc:sldMkLst>
        <pc:spChg chg="mod">
          <ac:chgData name="文斌 林" userId="c5f41fb3-9b4d-4ba2-8bfe-353e9800909d" providerId="ADAL" clId="{B55211E6-C2AC-0B4B-B328-5E80BC83856B}" dt="2022-03-14T03:36:17.720" v="1408" actId="20577"/>
          <ac:spMkLst>
            <pc:docMk/>
            <pc:sldMk cId="986452989" sldId="266"/>
            <ac:spMk id="2" creationId="{753E00DE-F8EB-094E-B6BD-F27B6A8D8F19}"/>
          </ac:spMkLst>
        </pc:spChg>
        <pc:spChg chg="del">
          <ac:chgData name="文斌 林" userId="c5f41fb3-9b4d-4ba2-8bfe-353e9800909d" providerId="ADAL" clId="{B55211E6-C2AC-0B4B-B328-5E80BC83856B}" dt="2022-03-14T03:34:47.387" v="1248"/>
          <ac:spMkLst>
            <pc:docMk/>
            <pc:sldMk cId="986452989" sldId="266"/>
            <ac:spMk id="3" creationId="{63741178-30EF-4443-9F9A-24E64EFEBA49}"/>
          </ac:spMkLst>
        </pc:spChg>
        <pc:spChg chg="add">
          <ac:chgData name="文斌 林" userId="c5f41fb3-9b4d-4ba2-8bfe-353e9800909d" providerId="ADAL" clId="{B55211E6-C2AC-0B4B-B328-5E80BC83856B}" dt="2022-03-14T03:34:51.585" v="1249" actId="26606"/>
          <ac:spMkLst>
            <pc:docMk/>
            <pc:sldMk cId="986452989" sldId="266"/>
            <ac:spMk id="73" creationId="{C630F413-44CE-4746-9821-9E0107978E7A}"/>
          </ac:spMkLst>
        </pc:spChg>
        <pc:spChg chg="add">
          <ac:chgData name="文斌 林" userId="c5f41fb3-9b4d-4ba2-8bfe-353e9800909d" providerId="ADAL" clId="{B55211E6-C2AC-0B4B-B328-5E80BC83856B}" dt="2022-03-14T03:34:51.585" v="1249" actId="26606"/>
          <ac:spMkLst>
            <pc:docMk/>
            <pc:sldMk cId="986452989" sldId="266"/>
            <ac:spMk id="75" creationId="{22D671B1-B099-4F9C-B9CC-9D22B4DAF8A8}"/>
          </ac:spMkLst>
        </pc:spChg>
        <pc:spChg chg="add">
          <ac:chgData name="文斌 林" userId="c5f41fb3-9b4d-4ba2-8bfe-353e9800909d" providerId="ADAL" clId="{B55211E6-C2AC-0B4B-B328-5E80BC83856B}" dt="2022-03-14T03:34:51.585" v="1249" actId="26606"/>
          <ac:spMkLst>
            <pc:docMk/>
            <pc:sldMk cId="986452989" sldId="266"/>
            <ac:spMk id="79" creationId="{898488B7-DBD3-40E7-B54B-4DA6C5693EF3}"/>
          </ac:spMkLst>
        </pc:spChg>
        <pc:spChg chg="add del">
          <ac:chgData name="文斌 林" userId="c5f41fb3-9b4d-4ba2-8bfe-353e9800909d" providerId="ADAL" clId="{B55211E6-C2AC-0B4B-B328-5E80BC83856B}" dt="2022-03-14T03:35:29.529" v="1250"/>
          <ac:spMkLst>
            <pc:docMk/>
            <pc:sldMk cId="986452989" sldId="266"/>
            <ac:spMk id="6150" creationId="{BE0229E9-6DD0-A71B-D047-F874CB0096F2}"/>
          </ac:spMkLst>
        </pc:spChg>
        <pc:picChg chg="add mod">
          <ac:chgData name="文斌 林" userId="c5f41fb3-9b4d-4ba2-8bfe-353e9800909d" providerId="ADAL" clId="{B55211E6-C2AC-0B4B-B328-5E80BC83856B}" dt="2022-03-14T03:43:20.560" v="1481" actId="1076"/>
          <ac:picMkLst>
            <pc:docMk/>
            <pc:sldMk cId="986452989" sldId="266"/>
            <ac:picMk id="4" creationId="{789BFA1B-A41A-ED45-841F-AB571D1B1389}"/>
          </ac:picMkLst>
        </pc:picChg>
        <pc:picChg chg="add mod">
          <ac:chgData name="文斌 林" userId="c5f41fb3-9b4d-4ba2-8bfe-353e9800909d" providerId="ADAL" clId="{B55211E6-C2AC-0B4B-B328-5E80BC83856B}" dt="2022-03-14T03:43:46.418" v="1488" actId="14100"/>
          <ac:picMkLst>
            <pc:docMk/>
            <pc:sldMk cId="986452989" sldId="266"/>
            <ac:picMk id="6" creationId="{C5D9065F-A4BA-7B44-91EE-A1F881FF1F18}"/>
          </ac:picMkLst>
        </pc:picChg>
        <pc:picChg chg="add del mod">
          <ac:chgData name="文斌 林" userId="c5f41fb3-9b4d-4ba2-8bfe-353e9800909d" providerId="ADAL" clId="{B55211E6-C2AC-0B4B-B328-5E80BC83856B}" dt="2022-03-14T03:37:20.735" v="1410" actId="21"/>
          <ac:picMkLst>
            <pc:docMk/>
            <pc:sldMk cId="986452989" sldId="266"/>
            <ac:picMk id="6146" creationId="{5995C568-CF65-BA4B-83D7-C13634F0803B}"/>
          </ac:picMkLst>
        </pc:picChg>
        <pc:picChg chg="add mod">
          <ac:chgData name="文斌 林" userId="c5f41fb3-9b4d-4ba2-8bfe-353e9800909d" providerId="ADAL" clId="{B55211E6-C2AC-0B4B-B328-5E80BC83856B}" dt="2022-03-14T03:41:09.168" v="1427" actId="1076"/>
          <ac:picMkLst>
            <pc:docMk/>
            <pc:sldMk cId="986452989" sldId="266"/>
            <ac:picMk id="6148" creationId="{B1469A2D-26D7-9848-96FB-ABAA2E0D9C8C}"/>
          </ac:picMkLst>
        </pc:picChg>
        <pc:cxnChg chg="add">
          <ac:chgData name="文斌 林" userId="c5f41fb3-9b4d-4ba2-8bfe-353e9800909d" providerId="ADAL" clId="{B55211E6-C2AC-0B4B-B328-5E80BC83856B}" dt="2022-03-14T03:34:51.585" v="1249" actId="26606"/>
          <ac:cxnSpMkLst>
            <pc:docMk/>
            <pc:sldMk cId="986452989" sldId="266"/>
            <ac:cxnSpMk id="77" creationId="{7552FBEF-FA69-427B-8245-0A518E0513D5}"/>
          </ac:cxnSpMkLst>
        </pc:cxnChg>
      </pc:sldChg>
      <pc:sldChg chg="addSp delSp modSp new mod">
        <pc:chgData name="文斌 林" userId="c5f41fb3-9b4d-4ba2-8bfe-353e9800909d" providerId="ADAL" clId="{B55211E6-C2AC-0B4B-B328-5E80BC83856B}" dt="2022-03-14T03:37:51.876" v="1418" actId="1076"/>
        <pc:sldMkLst>
          <pc:docMk/>
          <pc:sldMk cId="2869635889" sldId="267"/>
        </pc:sldMkLst>
        <pc:spChg chg="del">
          <ac:chgData name="文斌 林" userId="c5f41fb3-9b4d-4ba2-8bfe-353e9800909d" providerId="ADAL" clId="{B55211E6-C2AC-0B4B-B328-5E80BC83856B}" dt="2022-03-14T03:37:23.373" v="1411"/>
          <ac:spMkLst>
            <pc:docMk/>
            <pc:sldMk cId="2869635889" sldId="267"/>
            <ac:spMk id="3" creationId="{FBC58162-299A-0E4A-B890-0ACC3EB8297A}"/>
          </ac:spMkLst>
        </pc:spChg>
        <pc:picChg chg="add mod">
          <ac:chgData name="文斌 林" userId="c5f41fb3-9b4d-4ba2-8bfe-353e9800909d" providerId="ADAL" clId="{B55211E6-C2AC-0B4B-B328-5E80BC83856B}" dt="2022-03-14T03:37:51.876" v="1418" actId="1076"/>
          <ac:picMkLst>
            <pc:docMk/>
            <pc:sldMk cId="2869635889" sldId="267"/>
            <ac:picMk id="4" creationId="{1F5F758A-97CB-6F45-8130-839874916BFC}"/>
          </ac:picMkLst>
        </pc:picChg>
        <pc:picChg chg="add mod">
          <ac:chgData name="文斌 林" userId="c5f41fb3-9b4d-4ba2-8bfe-353e9800909d" providerId="ADAL" clId="{B55211E6-C2AC-0B4B-B328-5E80BC83856B}" dt="2022-03-14T03:37:48.808" v="1417" actId="14100"/>
          <ac:picMkLst>
            <pc:docMk/>
            <pc:sldMk cId="2869635889" sldId="267"/>
            <ac:picMk id="6" creationId="{4116FD19-3CE3-944E-839A-650F816F7863}"/>
          </ac:picMkLst>
        </pc:picChg>
      </pc:sldChg>
      <pc:sldChg chg="addSp modSp new mod">
        <pc:chgData name="文斌 林" userId="c5f41fb3-9b4d-4ba2-8bfe-353e9800909d" providerId="ADAL" clId="{B55211E6-C2AC-0B4B-B328-5E80BC83856B}" dt="2022-03-14T03:51:58.060" v="1510" actId="1076"/>
        <pc:sldMkLst>
          <pc:docMk/>
          <pc:sldMk cId="2882070883" sldId="268"/>
        </pc:sldMkLst>
        <pc:spChg chg="mod">
          <ac:chgData name="文斌 林" userId="c5f41fb3-9b4d-4ba2-8bfe-353e9800909d" providerId="ADAL" clId="{B55211E6-C2AC-0B4B-B328-5E80BC83856B}" dt="2022-03-14T03:41:41.096" v="1480" actId="20577"/>
          <ac:spMkLst>
            <pc:docMk/>
            <pc:sldMk cId="2882070883" sldId="268"/>
            <ac:spMk id="2" creationId="{F6C4A532-C1C0-EF4F-998C-A504CE390148}"/>
          </ac:spMkLst>
        </pc:spChg>
        <pc:picChg chg="add mod">
          <ac:chgData name="文斌 林" userId="c5f41fb3-9b4d-4ba2-8bfe-353e9800909d" providerId="ADAL" clId="{B55211E6-C2AC-0B4B-B328-5E80BC83856B}" dt="2022-03-14T03:51:56.291" v="1509" actId="1076"/>
          <ac:picMkLst>
            <pc:docMk/>
            <pc:sldMk cId="2882070883" sldId="268"/>
            <ac:picMk id="8194" creationId="{297FD10C-CE39-A544-BBEA-C7C5ACFA1DFE}"/>
          </ac:picMkLst>
        </pc:picChg>
        <pc:picChg chg="add mod">
          <ac:chgData name="文斌 林" userId="c5f41fb3-9b4d-4ba2-8bfe-353e9800909d" providerId="ADAL" clId="{B55211E6-C2AC-0B4B-B328-5E80BC83856B}" dt="2022-03-14T03:51:58.060" v="1510" actId="1076"/>
          <ac:picMkLst>
            <pc:docMk/>
            <pc:sldMk cId="2882070883" sldId="268"/>
            <ac:picMk id="8196" creationId="{ED987760-1050-9B46-ACED-F60AC0D49E05}"/>
          </ac:picMkLst>
        </pc:picChg>
      </pc:sldChg>
      <pc:sldChg chg="addSp delSp modSp new mod modAnim">
        <pc:chgData name="文斌 林" userId="c5f41fb3-9b4d-4ba2-8bfe-353e9800909d" providerId="ADAL" clId="{B55211E6-C2AC-0B4B-B328-5E80BC83856B}" dt="2022-03-14T04:16:18.099" v="1814" actId="20577"/>
        <pc:sldMkLst>
          <pc:docMk/>
          <pc:sldMk cId="322937896" sldId="269"/>
        </pc:sldMkLst>
        <pc:spChg chg="mod">
          <ac:chgData name="文斌 林" userId="c5f41fb3-9b4d-4ba2-8bfe-353e9800909d" providerId="ADAL" clId="{B55211E6-C2AC-0B4B-B328-5E80BC83856B}" dt="2022-03-14T04:16:18.099" v="1814" actId="20577"/>
          <ac:spMkLst>
            <pc:docMk/>
            <pc:sldMk cId="322937896" sldId="269"/>
            <ac:spMk id="2" creationId="{1A8B3D3C-6CE2-544F-B81B-EC7E79BF8AFA}"/>
          </ac:spMkLst>
        </pc:spChg>
        <pc:spChg chg="del">
          <ac:chgData name="文斌 林" userId="c5f41fb3-9b4d-4ba2-8bfe-353e9800909d" providerId="ADAL" clId="{B55211E6-C2AC-0B4B-B328-5E80BC83856B}" dt="2022-03-14T04:08:14.722" v="1512"/>
          <ac:spMkLst>
            <pc:docMk/>
            <pc:sldMk cId="322937896" sldId="269"/>
            <ac:spMk id="3" creationId="{6EA93FF4-1B4F-1640-A896-20AE63DC918E}"/>
          </ac:spMkLst>
        </pc:spChg>
        <pc:spChg chg="add mod">
          <ac:chgData name="文斌 林" userId="c5f41fb3-9b4d-4ba2-8bfe-353e9800909d" providerId="ADAL" clId="{B55211E6-C2AC-0B4B-B328-5E80BC83856B}" dt="2022-03-14T04:11:14.412" v="1673" actId="14100"/>
          <ac:spMkLst>
            <pc:docMk/>
            <pc:sldMk cId="322937896" sldId="269"/>
            <ac:spMk id="6" creationId="{D7A0A91C-09E3-434A-9F24-803AF3031DF8}"/>
          </ac:spMkLst>
        </pc:spChg>
        <pc:spChg chg="add mod">
          <ac:chgData name="文斌 林" userId="c5f41fb3-9b4d-4ba2-8bfe-353e9800909d" providerId="ADAL" clId="{B55211E6-C2AC-0B4B-B328-5E80BC83856B}" dt="2022-03-14T04:16:02.452" v="1803" actId="1582"/>
          <ac:spMkLst>
            <pc:docMk/>
            <pc:sldMk cId="322937896" sldId="269"/>
            <ac:spMk id="7" creationId="{B284CE98-B8F6-A548-B74E-ABD056BF63EF}"/>
          </ac:spMkLst>
        </pc:spChg>
        <pc:picChg chg="add mod">
          <ac:chgData name="文斌 林" userId="c5f41fb3-9b4d-4ba2-8bfe-353e9800909d" providerId="ADAL" clId="{B55211E6-C2AC-0B4B-B328-5E80BC83856B}" dt="2022-03-14T04:13:50.143" v="1696" actId="1076"/>
          <ac:picMkLst>
            <pc:docMk/>
            <pc:sldMk cId="322937896" sldId="269"/>
            <ac:picMk id="5" creationId="{EB923171-0F15-4B46-9A10-C17CCD2074C9}"/>
          </ac:picMkLst>
        </pc:picChg>
      </pc:sldChg>
      <pc:sldChg chg="addSp delSp modSp new">
        <pc:chgData name="文斌 林" userId="c5f41fb3-9b4d-4ba2-8bfe-353e9800909d" providerId="ADAL" clId="{B55211E6-C2AC-0B4B-B328-5E80BC83856B}" dt="2022-03-14T04:29:16.656" v="1845" actId="1076"/>
        <pc:sldMkLst>
          <pc:docMk/>
          <pc:sldMk cId="4197779404" sldId="270"/>
        </pc:sldMkLst>
        <pc:spChg chg="del">
          <ac:chgData name="文斌 林" userId="c5f41fb3-9b4d-4ba2-8bfe-353e9800909d" providerId="ADAL" clId="{B55211E6-C2AC-0B4B-B328-5E80BC83856B}" dt="2022-03-14T04:20:31.180" v="1816"/>
          <ac:spMkLst>
            <pc:docMk/>
            <pc:sldMk cId="4197779404" sldId="270"/>
            <ac:spMk id="3" creationId="{1D8F9F18-285E-8846-836D-0D0E7B945C95}"/>
          </ac:spMkLst>
        </pc:spChg>
        <pc:picChg chg="add mod">
          <ac:chgData name="文斌 林" userId="c5f41fb3-9b4d-4ba2-8bfe-353e9800909d" providerId="ADAL" clId="{B55211E6-C2AC-0B4B-B328-5E80BC83856B}" dt="2022-03-14T04:29:16.656" v="1845" actId="1076"/>
          <ac:picMkLst>
            <pc:docMk/>
            <pc:sldMk cId="4197779404" sldId="270"/>
            <ac:picMk id="9218" creationId="{2F43327B-F03A-A341-B5F9-EE673943C9FB}"/>
          </ac:picMkLst>
        </pc:picChg>
        <pc:picChg chg="add mod">
          <ac:chgData name="文斌 林" userId="c5f41fb3-9b4d-4ba2-8bfe-353e9800909d" providerId="ADAL" clId="{B55211E6-C2AC-0B4B-B328-5E80BC83856B}" dt="2022-03-14T04:29:15.129" v="1844" actId="14100"/>
          <ac:picMkLst>
            <pc:docMk/>
            <pc:sldMk cId="4197779404" sldId="270"/>
            <ac:picMk id="9220" creationId="{F11D1C0F-CA38-3A4F-8FB6-40BF3E0536A4}"/>
          </ac:picMkLst>
        </pc:picChg>
        <pc:picChg chg="add mod">
          <ac:chgData name="文斌 林" userId="c5f41fb3-9b4d-4ba2-8bfe-353e9800909d" providerId="ADAL" clId="{B55211E6-C2AC-0B4B-B328-5E80BC83856B}" dt="2022-03-14T04:29:10.886" v="1842" actId="1076"/>
          <ac:picMkLst>
            <pc:docMk/>
            <pc:sldMk cId="4197779404" sldId="270"/>
            <ac:picMk id="9222" creationId="{B4E1101A-D426-1847-8650-FC53B564A943}"/>
          </ac:picMkLst>
        </pc:picChg>
      </pc:sldChg>
      <pc:sldChg chg="addSp modSp new">
        <pc:chgData name="文斌 林" userId="c5f41fb3-9b4d-4ba2-8bfe-353e9800909d" providerId="ADAL" clId="{B55211E6-C2AC-0B4B-B328-5E80BC83856B}" dt="2022-03-14T04:28:04.459" v="1829" actId="1076"/>
        <pc:sldMkLst>
          <pc:docMk/>
          <pc:sldMk cId="3449015512" sldId="271"/>
        </pc:sldMkLst>
        <pc:picChg chg="add mod">
          <ac:chgData name="文斌 林" userId="c5f41fb3-9b4d-4ba2-8bfe-353e9800909d" providerId="ADAL" clId="{B55211E6-C2AC-0B4B-B328-5E80BC83856B}" dt="2022-03-14T04:28:04.459" v="1829" actId="1076"/>
          <ac:picMkLst>
            <pc:docMk/>
            <pc:sldMk cId="3449015512" sldId="271"/>
            <ac:picMk id="10242" creationId="{A435487E-E924-CF4D-B6CA-CBD68A1DC8A1}"/>
          </ac:picMkLst>
        </pc:picChg>
      </pc:sldChg>
      <pc:sldChg chg="addSp delSp modSp new mod">
        <pc:chgData name="文斌 林" userId="c5f41fb3-9b4d-4ba2-8bfe-353e9800909d" providerId="ADAL" clId="{B55211E6-C2AC-0B4B-B328-5E80BC83856B}" dt="2022-03-14T04:35:22.530" v="2144" actId="21"/>
        <pc:sldMkLst>
          <pc:docMk/>
          <pc:sldMk cId="3954496608" sldId="272"/>
        </pc:sldMkLst>
        <pc:spChg chg="mod">
          <ac:chgData name="文斌 林" userId="c5f41fb3-9b4d-4ba2-8bfe-353e9800909d" providerId="ADAL" clId="{B55211E6-C2AC-0B4B-B328-5E80BC83856B}" dt="2022-03-14T04:29:28.207" v="1856" actId="20577"/>
          <ac:spMkLst>
            <pc:docMk/>
            <pc:sldMk cId="3954496608" sldId="272"/>
            <ac:spMk id="2" creationId="{C465B3C3-CBD0-9143-8C3B-492AAC6FA035}"/>
          </ac:spMkLst>
        </pc:spChg>
        <pc:spChg chg="mod">
          <ac:chgData name="文斌 林" userId="c5f41fb3-9b4d-4ba2-8bfe-353e9800909d" providerId="ADAL" clId="{B55211E6-C2AC-0B4B-B328-5E80BC83856B}" dt="2022-03-14T04:31:26.823" v="2102" actId="20577"/>
          <ac:spMkLst>
            <pc:docMk/>
            <pc:sldMk cId="3954496608" sldId="272"/>
            <ac:spMk id="3" creationId="{1462B79D-C506-CF4D-AF5E-900AAEEB8678}"/>
          </ac:spMkLst>
        </pc:spChg>
        <pc:picChg chg="add del mod">
          <ac:chgData name="文斌 林" userId="c5f41fb3-9b4d-4ba2-8bfe-353e9800909d" providerId="ADAL" clId="{B55211E6-C2AC-0B4B-B328-5E80BC83856B}" dt="2022-03-14T04:34:53.473" v="2118" actId="21"/>
          <ac:picMkLst>
            <pc:docMk/>
            <pc:sldMk cId="3954496608" sldId="272"/>
            <ac:picMk id="5" creationId="{3D79E8DF-FB00-8B4A-B82A-568CF0D719A8}"/>
          </ac:picMkLst>
        </pc:picChg>
        <pc:picChg chg="add del mod">
          <ac:chgData name="文斌 林" userId="c5f41fb3-9b4d-4ba2-8bfe-353e9800909d" providerId="ADAL" clId="{B55211E6-C2AC-0B4B-B328-5E80BC83856B}" dt="2022-03-14T04:35:22.530" v="2144" actId="21"/>
          <ac:picMkLst>
            <pc:docMk/>
            <pc:sldMk cId="3954496608" sldId="272"/>
            <ac:picMk id="7" creationId="{27D44089-DC18-604D-8757-1CCEE20A6404}"/>
          </ac:picMkLst>
        </pc:picChg>
      </pc:sldChg>
      <pc:sldChg chg="addSp delSp modSp new mod">
        <pc:chgData name="文斌 林" userId="c5f41fb3-9b4d-4ba2-8bfe-353e9800909d" providerId="ADAL" clId="{B55211E6-C2AC-0B4B-B328-5E80BC83856B}" dt="2022-03-14T04:36:29.789" v="2172" actId="14100"/>
        <pc:sldMkLst>
          <pc:docMk/>
          <pc:sldMk cId="158054214" sldId="273"/>
        </pc:sldMkLst>
        <pc:spChg chg="mod">
          <ac:chgData name="文斌 林" userId="c5f41fb3-9b4d-4ba2-8bfe-353e9800909d" providerId="ADAL" clId="{B55211E6-C2AC-0B4B-B328-5E80BC83856B}" dt="2022-03-14T04:36:09.785" v="2163" actId="1076"/>
          <ac:spMkLst>
            <pc:docMk/>
            <pc:sldMk cId="158054214" sldId="273"/>
            <ac:spMk id="2" creationId="{47782245-E2D1-E947-98E3-D58D7FF5328F}"/>
          </ac:spMkLst>
        </pc:spChg>
        <pc:spChg chg="del">
          <ac:chgData name="文斌 林" userId="c5f41fb3-9b4d-4ba2-8bfe-353e9800909d" providerId="ADAL" clId="{B55211E6-C2AC-0B4B-B328-5E80BC83856B}" dt="2022-03-14T04:35:05.324" v="2137"/>
          <ac:spMkLst>
            <pc:docMk/>
            <pc:sldMk cId="158054214" sldId="273"/>
            <ac:spMk id="3" creationId="{C421849D-4684-8A4D-ADED-D18D0478C4C8}"/>
          </ac:spMkLst>
        </pc:spChg>
        <pc:picChg chg="add mod">
          <ac:chgData name="文斌 林" userId="c5f41fb3-9b4d-4ba2-8bfe-353e9800909d" providerId="ADAL" clId="{B55211E6-C2AC-0B4B-B328-5E80BC83856B}" dt="2022-03-14T04:36:16.555" v="2167" actId="1076"/>
          <ac:picMkLst>
            <pc:docMk/>
            <pc:sldMk cId="158054214" sldId="273"/>
            <ac:picMk id="4" creationId="{BE713A90-68EC-FB47-B218-6ECDCD0189E1}"/>
          </ac:picMkLst>
        </pc:picChg>
        <pc:picChg chg="add del mod">
          <ac:chgData name="文斌 林" userId="c5f41fb3-9b4d-4ba2-8bfe-353e9800909d" providerId="ADAL" clId="{B55211E6-C2AC-0B4B-B328-5E80BC83856B}" dt="2022-03-14T04:35:19.958" v="2143" actId="478"/>
          <ac:picMkLst>
            <pc:docMk/>
            <pc:sldMk cId="158054214" sldId="273"/>
            <ac:picMk id="6" creationId="{8811C8B8-A643-A346-86EC-5332FEA72771}"/>
          </ac:picMkLst>
        </pc:picChg>
        <pc:picChg chg="add mod">
          <ac:chgData name="文斌 林" userId="c5f41fb3-9b4d-4ba2-8bfe-353e9800909d" providerId="ADAL" clId="{B55211E6-C2AC-0B4B-B328-5E80BC83856B}" dt="2022-03-14T04:36:21.165" v="2169" actId="14100"/>
          <ac:picMkLst>
            <pc:docMk/>
            <pc:sldMk cId="158054214" sldId="273"/>
            <ac:picMk id="7" creationId="{01BEC2A2-2062-8842-9873-B46361BDB4C1}"/>
          </ac:picMkLst>
        </pc:picChg>
        <pc:picChg chg="add mod">
          <ac:chgData name="文斌 林" userId="c5f41fb3-9b4d-4ba2-8bfe-353e9800909d" providerId="ADAL" clId="{B55211E6-C2AC-0B4B-B328-5E80BC83856B}" dt="2022-03-14T04:36:29.789" v="2172" actId="14100"/>
          <ac:picMkLst>
            <pc:docMk/>
            <pc:sldMk cId="158054214" sldId="273"/>
            <ac:picMk id="9" creationId="{913635E4-97BE-5B4E-928A-C465FD43D6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0E24E-D014-064E-BDB5-B7D4CF2B4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/>
              <a:t>重訪</a:t>
            </a:r>
            <a:r>
              <a:rPr kumimoji="1" lang="en-US" altLang="zh-TW" dirty="0"/>
              <a:t>《</a:t>
            </a:r>
            <a:r>
              <a:rPr kumimoji="1" lang="zh-TW" altLang="en-US" dirty="0"/>
              <a:t>東亞金融政治</a:t>
            </a:r>
            <a:r>
              <a:rPr kumimoji="1" lang="en-US" altLang="zh-TW" dirty="0"/>
              <a:t>》</a:t>
            </a:r>
            <a:r>
              <a:rPr kumimoji="1" lang="zh-TW" altLang="en-US" dirty="0"/>
              <a:t>：日韓國家資本與金融資本的南方戰略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DC7739-724C-6F4D-B39B-DD7704F4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林文斌</a:t>
            </a:r>
            <a:endParaRPr kumimoji="1" lang="en-US" altLang="zh-TW" dirty="0"/>
          </a:p>
          <a:p>
            <a:r>
              <a:rPr kumimoji="1" lang="zh-TW" altLang="en-US" dirty="0"/>
              <a:t>文藻外語大學東南亞學系副教授兼主任</a:t>
            </a:r>
          </a:p>
        </p:txBody>
      </p:sp>
    </p:spTree>
    <p:extLst>
      <p:ext uri="{BB962C8B-B14F-4D97-AF65-F5344CB8AC3E}">
        <p14:creationId xmlns:p14="http://schemas.microsoft.com/office/powerpoint/2010/main" val="304370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8215AD4-DF35-5F4E-B2D1-A2B9CE6B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韓國的銀行，成本高，獲利低</a:t>
            </a:r>
            <a:br>
              <a:rPr lang="en-US" altLang="zh-TW" sz="2800" dirty="0"/>
            </a:br>
            <a:r>
              <a:rPr lang="zh-TW" altLang="en-US" sz="2800" dirty="0"/>
              <a:t>海外擴張是解方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6172942E-7460-2244-8D16-4DB281CE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462" y="368966"/>
            <a:ext cx="2862388" cy="58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內容版面配置區 9" descr="一張含有 桌 的圖片&#10;&#10;自動產生的描述">
            <a:extLst>
              <a:ext uri="{FF2B5EF4-FFF2-40B4-BE49-F238E27FC236}">
                <a16:creationId xmlns:a16="http://schemas.microsoft.com/office/drawing/2014/main" id="{A9613951-41A6-0D4D-BBF1-0E1FBB295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7591" y="2167187"/>
            <a:ext cx="5285978" cy="4086045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1A71D15-0392-3B4E-A564-4B27EAB5A247}"/>
              </a:ext>
            </a:extLst>
          </p:cNvPr>
          <p:cNvSpPr txBox="1"/>
          <p:nvPr/>
        </p:nvSpPr>
        <p:spPr>
          <a:xfrm>
            <a:off x="152854" y="6298443"/>
            <a:ext cx="55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www.koreatimes.co.kr</a:t>
            </a:r>
            <a:r>
              <a:rPr kumimoji="1" lang="en-US" altLang="zh-TW" dirty="0"/>
              <a:t>/www/biz/2021/11/488_208133.html?fa</a:t>
            </a:r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E112D90-10B3-8C4C-8032-B3D831F2C07E}"/>
              </a:ext>
            </a:extLst>
          </p:cNvPr>
          <p:cNvSpPr txBox="1"/>
          <p:nvPr/>
        </p:nvSpPr>
        <p:spPr>
          <a:xfrm>
            <a:off x="3868753" y="455740"/>
            <a:ext cx="76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2016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76B3A7D-4B51-C54A-B9D2-082B9F99D085}"/>
              </a:ext>
            </a:extLst>
          </p:cNvPr>
          <p:cNvSpPr txBox="1"/>
          <p:nvPr/>
        </p:nvSpPr>
        <p:spPr>
          <a:xfrm>
            <a:off x="6668360" y="6211669"/>
            <a:ext cx="537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www.kedglobal.com</a:t>
            </a:r>
            <a:r>
              <a:rPr kumimoji="1" lang="en-US" altLang="zh-TW" dirty="0"/>
              <a:t>/banks-in-pandemic-era/</a:t>
            </a:r>
            <a:r>
              <a:rPr kumimoji="1" lang="en-US" altLang="zh-TW" dirty="0" err="1"/>
              <a:t>newsView</a:t>
            </a:r>
            <a:r>
              <a:rPr kumimoji="1" lang="en-US" altLang="zh-TW" dirty="0"/>
              <a:t>/ked202102080007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23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53E00DE-F8EB-094E-B6BD-F27B6A8D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kumimoji="1" lang="zh-TW" altLang="en-US" sz="2800" dirty="0"/>
              <a:t>海外新設分行、子行、辦公室、併購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148" name="Picture 4" descr="KDB could buy Southeast Asia bank in new M&amp;A move">
            <a:extLst>
              <a:ext uri="{FF2B5EF4-FFF2-40B4-BE49-F238E27FC236}">
                <a16:creationId xmlns:a16="http://schemas.microsoft.com/office/drawing/2014/main" id="{B1469A2D-26D7-9848-96FB-ABAA2E0D9C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80" y="2235275"/>
            <a:ext cx="2458799" cy="44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uh Tae-won (2nd from R), head of Shinhan Bank Indonesia, poses for a photo in a ceremony at the headquarters of Centratama Nasional Bank on Dec. 1, 2016. The photo was provided by Shinhan Bank. (Yonhap)">
            <a:extLst>
              <a:ext uri="{FF2B5EF4-FFF2-40B4-BE49-F238E27FC236}">
                <a16:creationId xmlns:a16="http://schemas.microsoft.com/office/drawing/2014/main" id="{789BFA1B-A41A-ED45-841F-AB571D1B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" y="252962"/>
            <a:ext cx="6359940" cy="47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C5D9065F-A4BA-7B44-91EE-A1F881FF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5209498"/>
            <a:ext cx="6843712" cy="11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18C42-9FE1-DA45-8733-085C36BA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2" descr="Korean banks struggle to secure workers in SE Asia">
            <a:extLst>
              <a:ext uri="{FF2B5EF4-FFF2-40B4-BE49-F238E27FC236}">
                <a16:creationId xmlns:a16="http://schemas.microsoft.com/office/drawing/2014/main" id="{1F5F758A-97CB-6F45-8130-839874916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76" y="1930400"/>
            <a:ext cx="289753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16FD19-3CE3-944E-839A-650F816F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91" y="1930400"/>
            <a:ext cx="7831133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4A532-C1C0-EF4F-998C-A504CE39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台灣 新南向政策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366954-3890-3D49-BAFF-3FC63617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8194" name="Picture 2" descr="新南向政策辦公室預算195萬調整為”74萬” - 華視新聞網">
            <a:extLst>
              <a:ext uri="{FF2B5EF4-FFF2-40B4-BE49-F238E27FC236}">
                <a16:creationId xmlns:a16="http://schemas.microsoft.com/office/drawing/2014/main" id="{297FD10C-CE39-A544-BBEA-C7C5ACFA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0" y="1515669"/>
            <a:ext cx="6187196" cy="42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新南向政策專網">
            <a:extLst>
              <a:ext uri="{FF2B5EF4-FFF2-40B4-BE49-F238E27FC236}">
                <a16:creationId xmlns:a16="http://schemas.microsoft.com/office/drawing/2014/main" id="{ED987760-1050-9B46-ACED-F60AC0D4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28" y="1612201"/>
            <a:ext cx="5403072" cy="40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8B3D3C-6CE2-544F-B81B-EC7E79BF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77" y="381948"/>
            <a:ext cx="7679851" cy="1049235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台灣</a:t>
            </a:r>
            <a:r>
              <a:rPr kumimoji="1" lang="en-US" altLang="zh-TW" dirty="0"/>
              <a:t>ODA</a:t>
            </a:r>
            <a:r>
              <a:rPr kumimoji="1" lang="zh-TW" altLang="en-US" dirty="0"/>
              <a:t>有多少？</a:t>
            </a:r>
            <a:br>
              <a:rPr kumimoji="1" lang="en-US" altLang="zh-TW" dirty="0"/>
            </a:br>
            <a:r>
              <a:rPr kumimoji="1" lang="en-US" altLang="zh-TW" dirty="0"/>
              <a:t>2021</a:t>
            </a:r>
            <a:r>
              <a:rPr kumimoji="1" lang="zh-TW" altLang="en-US" dirty="0"/>
              <a:t>年的預算數：</a:t>
            </a:r>
            <a:r>
              <a:rPr kumimoji="1" lang="en-US" altLang="zh-TW" dirty="0"/>
              <a:t>130</a:t>
            </a:r>
            <a:r>
              <a:rPr kumimoji="1" lang="zh-TW" altLang="en-US" dirty="0"/>
              <a:t>億台幣，約</a:t>
            </a:r>
            <a:r>
              <a:rPr kumimoji="1" lang="en-US" altLang="zh-TW" dirty="0"/>
              <a:t>4.71</a:t>
            </a:r>
            <a:r>
              <a:rPr kumimoji="1" lang="zh-TW" altLang="en-US" dirty="0"/>
              <a:t>億美元。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EB923171-0F15-4B46-9A10-C17CCD207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978" y="2106767"/>
            <a:ext cx="6785665" cy="34496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7A0A91C-09E3-434A-9F24-803AF3031DF8}"/>
              </a:ext>
            </a:extLst>
          </p:cNvPr>
          <p:cNvSpPr txBox="1"/>
          <p:nvPr/>
        </p:nvSpPr>
        <p:spPr>
          <a:xfrm>
            <a:off x="2128837" y="5586413"/>
            <a:ext cx="751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www.ly.gov.tw</a:t>
            </a:r>
            <a:r>
              <a:rPr kumimoji="1" lang="en-US" altLang="zh-TW" dirty="0"/>
              <a:t>/Pages/</a:t>
            </a:r>
            <a:r>
              <a:rPr kumimoji="1" lang="en-US" altLang="zh-TW" dirty="0" err="1"/>
              <a:t>Detail.aspx?nodeid</a:t>
            </a:r>
            <a:r>
              <a:rPr kumimoji="1" lang="en-US" altLang="zh-TW" dirty="0"/>
              <a:t>=44253&amp;pid=204061</a:t>
            </a:r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84CE98-B8F6-A548-B74E-ABD056BF63EF}"/>
              </a:ext>
            </a:extLst>
          </p:cNvPr>
          <p:cNvSpPr txBox="1"/>
          <p:nvPr/>
        </p:nvSpPr>
        <p:spPr>
          <a:xfrm>
            <a:off x="8258629" y="2106767"/>
            <a:ext cx="2774729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韓國：</a:t>
            </a:r>
            <a:r>
              <a:rPr kumimoji="1" lang="en-US" altLang="zh-TW" dirty="0"/>
              <a:t>19</a:t>
            </a:r>
            <a:r>
              <a:rPr kumimoji="1" lang="zh-TW" altLang="en-US" dirty="0"/>
              <a:t>億美元，</a:t>
            </a:r>
            <a:r>
              <a:rPr kumimoji="1" lang="en-US" altLang="zh-TW" dirty="0"/>
              <a:t>2019</a:t>
            </a:r>
          </a:p>
          <a:p>
            <a:r>
              <a:rPr kumimoji="1" lang="zh-TW" altLang="en-US" dirty="0"/>
              <a:t>日本：</a:t>
            </a:r>
            <a:r>
              <a:rPr kumimoji="1" lang="en-US" altLang="zh-TW" dirty="0"/>
              <a:t>169</a:t>
            </a:r>
            <a:r>
              <a:rPr kumimoji="1" lang="zh-TW" altLang="en-US" dirty="0"/>
              <a:t>億美元，</a:t>
            </a:r>
            <a:r>
              <a:rPr kumimoji="1" lang="en-US" altLang="zh-TW" dirty="0"/>
              <a:t>2020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5BCEEC-5441-5F42-8B5B-92911FDE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9218" name="Picture 2" descr="本國銀行布局新南向一覽&#10;">
            <a:extLst>
              <a:ext uri="{FF2B5EF4-FFF2-40B4-BE49-F238E27FC236}">
                <a16:creationId xmlns:a16="http://schemas.microsoft.com/office/drawing/2014/main" id="{2F43327B-F03A-A341-B5F9-EE673943C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2" y="254749"/>
            <a:ext cx="3749179" cy="57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11D1C0F-CA38-3A4F-8FB6-40BF3E05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3429000"/>
            <a:ext cx="4549281" cy="26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图片说明">
            <a:extLst>
              <a:ext uri="{FF2B5EF4-FFF2-40B4-BE49-F238E27FC236}">
                <a16:creationId xmlns:a16="http://schemas.microsoft.com/office/drawing/2014/main" id="{B4E1101A-D426-1847-8650-FC53B564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172044"/>
            <a:ext cx="5609201" cy="32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7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54A729-2ED3-2B49-A762-4728F933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7FF9CA-5CC7-C84A-B6B4-169D28E9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0242" name="Picture 2" descr="國銀新南向告捷去年賺122億創新高- 自由財經">
            <a:extLst>
              <a:ext uri="{FF2B5EF4-FFF2-40B4-BE49-F238E27FC236}">
                <a16:creationId xmlns:a16="http://schemas.microsoft.com/office/drawing/2014/main" id="{A435487E-E924-CF4D-B6CA-CBD68A1D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9" y="951270"/>
            <a:ext cx="5348287" cy="47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1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65B3C3-CBD0-9143-8C3B-492AAC6F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2B79D-C506-CF4D-AF5E-900AAEEB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國家資本與金融資本</a:t>
            </a:r>
            <a:endParaRPr kumimoji="1" lang="en-US" altLang="zh-TW" dirty="0"/>
          </a:p>
          <a:p>
            <a:r>
              <a:rPr kumimoji="1" lang="en-US" altLang="zh-TW" dirty="0"/>
              <a:t>ODA</a:t>
            </a:r>
            <a:r>
              <a:rPr kumimoji="1" lang="zh-TW" altLang="en-US" dirty="0"/>
              <a:t>與</a:t>
            </a:r>
            <a:r>
              <a:rPr kumimoji="1" lang="en-US" altLang="zh-TW" dirty="0"/>
              <a:t> Profit-driven finance</a:t>
            </a:r>
          </a:p>
          <a:p>
            <a:r>
              <a:rPr kumimoji="1" lang="en-US" altLang="zh-TW" dirty="0"/>
              <a:t> </a:t>
            </a:r>
            <a:r>
              <a:rPr kumimoji="1" lang="zh-TW" altLang="en-US" dirty="0"/>
              <a:t>缺了一塊：區域發展金融</a:t>
            </a:r>
          </a:p>
        </p:txBody>
      </p:sp>
    </p:spTree>
    <p:extLst>
      <p:ext uri="{BB962C8B-B14F-4D97-AF65-F5344CB8AC3E}">
        <p14:creationId xmlns:p14="http://schemas.microsoft.com/office/powerpoint/2010/main" val="395449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82245-E2D1-E947-98E3-D58D7FF5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1" y="116900"/>
            <a:ext cx="9603275" cy="1049235"/>
          </a:xfrm>
        </p:spPr>
        <p:txBody>
          <a:bodyPr/>
          <a:lstStyle/>
          <a:p>
            <a:r>
              <a:rPr kumimoji="1" lang="zh-TW" altLang="en-US" dirty="0"/>
              <a:t>小結</a:t>
            </a:r>
          </a:p>
        </p:txBody>
      </p:sp>
      <p:pic>
        <p:nvPicPr>
          <p:cNvPr id="4" name="內容版面配置區 3" descr="一張含有 文字 的圖片&#10;&#10;自動產生的描述">
            <a:extLst>
              <a:ext uri="{FF2B5EF4-FFF2-40B4-BE49-F238E27FC236}">
                <a16:creationId xmlns:a16="http://schemas.microsoft.com/office/drawing/2014/main" id="{BE713A90-68EC-FB47-B218-6ECDCD018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0"/>
            <a:ext cx="5372697" cy="31553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BEC2A2-2062-8842-9873-B46361BDB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55308"/>
            <a:ext cx="4724400" cy="297993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13635E4-97BE-5B4E-928A-C465FD43D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2346"/>
            <a:ext cx="6343650" cy="49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3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7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8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D85925E-7C02-6542-B4C9-5D867402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kumimoji="1" lang="zh-TW" altLang="en-US" sz="3700"/>
              <a:t>東亞金融政治：日韓臺金融體制的形成、發展與轉變，</a:t>
            </a:r>
            <a:r>
              <a:rPr kumimoji="1" lang="en-US" altLang="zh-TW" sz="3700" dirty="0"/>
              <a:t>2013</a:t>
            </a:r>
            <a:r>
              <a:rPr kumimoji="1" lang="zh-TW" altLang="en-US" sz="3700" dirty="0"/>
              <a:t>，政大出版社</a:t>
            </a:r>
          </a:p>
        </p:txBody>
      </p:sp>
      <p:cxnSp>
        <p:nvCxnSpPr>
          <p:cNvPr id="1037" name="Straight Connector 8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東亞金融政治：日韓台金融體制的形成、發展與轉變">
            <a:extLst>
              <a:ext uri="{FF2B5EF4-FFF2-40B4-BE49-F238E27FC236}">
                <a16:creationId xmlns:a16="http://schemas.microsoft.com/office/drawing/2014/main" id="{BE50A824-5E67-2E40-B2CF-9CE7D83EF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2586"/>
          <a:stretch/>
        </p:blipFill>
        <p:spPr bwMode="auto">
          <a:xfrm>
            <a:off x="6845023" y="805583"/>
            <a:ext cx="3459217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8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6D393-7B29-CA49-BADF-176E168D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東亞金融政治：日韓臺金融體制的形成、發展與轉變，</a:t>
            </a:r>
            <a:r>
              <a:rPr kumimoji="1" lang="en-US" altLang="zh-TW" dirty="0"/>
              <a:t>2013</a:t>
            </a:r>
            <a:r>
              <a:rPr kumimoji="1" lang="zh-TW" altLang="en-US" dirty="0"/>
              <a:t>，政大出版社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789BD66-5226-F540-B638-DC0A13259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318544"/>
            <a:ext cx="9067800" cy="28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78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ABF37A-C8AC-4547-97C9-3C0490BE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79" y="363084"/>
            <a:ext cx="9603275" cy="1049235"/>
          </a:xfrm>
        </p:spPr>
        <p:txBody>
          <a:bodyPr/>
          <a:lstStyle/>
          <a:p>
            <a:r>
              <a:rPr kumimoji="1" lang="zh-TW" altLang="en-US" dirty="0"/>
              <a:t>不良債權問題解決了，但銀行利益下滑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145E0E-A069-3742-AD9B-FDC07ADED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2" y="1412319"/>
            <a:ext cx="574939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14341F6-1674-2A47-92C3-93F5AF27AFE4}"/>
              </a:ext>
            </a:extLst>
          </p:cNvPr>
          <p:cNvSpPr txBox="1"/>
          <p:nvPr/>
        </p:nvSpPr>
        <p:spPr>
          <a:xfrm>
            <a:off x="628650" y="5205698"/>
            <a:ext cx="58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https://</a:t>
            </a:r>
            <a:r>
              <a:rPr kumimoji="1" lang="en-US" altLang="zh-TW" dirty="0" err="1"/>
              <a:t>asianbankingandfinance.net</a:t>
            </a:r>
            <a:r>
              <a:rPr kumimoji="1" lang="en-US" altLang="zh-TW" dirty="0"/>
              <a:t>/markets/news/how-did-japans-banks-survive-without-passing-negative-rates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1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55CFFC5-75AA-054D-B08D-F0E49E35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日本</a:t>
            </a:r>
            <a:r>
              <a:rPr kumimoji="1" lang="en-US" altLang="zh-TW" dirty="0"/>
              <a:t>ODA</a:t>
            </a:r>
            <a:r>
              <a:rPr kumimoji="1" lang="zh-TW" altLang="en-US" dirty="0"/>
              <a:t>對亞洲的投入，顯顯高於其他區域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1DFF171-2D2D-0B42-A82D-E05D06AD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0" y="653197"/>
            <a:ext cx="6193399" cy="5109553"/>
          </a:xfrm>
          <a:prstGeom prst="rect">
            <a:avLst/>
          </a:prstGeom>
        </p:spPr>
      </p:pic>
      <p:pic>
        <p:nvPicPr>
          <p:cNvPr id="7" name="內容版面配置區 6" descr="一張含有 地圖 的圖片&#10;&#10;自動產生的描述">
            <a:extLst>
              <a:ext uri="{FF2B5EF4-FFF2-40B4-BE49-F238E27FC236}">
                <a16:creationId xmlns:a16="http://schemas.microsoft.com/office/drawing/2014/main" id="{0C9AF35D-5F9D-4F4D-BD39-71D64A7CE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7350" y="2026141"/>
            <a:ext cx="4464049" cy="3529269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3EF36D-1135-A647-8C56-A05FC0338249}"/>
              </a:ext>
            </a:extLst>
          </p:cNvPr>
          <p:cNvSpPr txBox="1"/>
          <p:nvPr/>
        </p:nvSpPr>
        <p:spPr>
          <a:xfrm>
            <a:off x="6915349" y="5762750"/>
            <a:ext cx="41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資料來源：日本</a:t>
            </a:r>
            <a:r>
              <a:rPr kumimoji="1" lang="en-US" altLang="zh-TW" dirty="0"/>
              <a:t>ODA</a:t>
            </a:r>
            <a:r>
              <a:rPr kumimoji="1" lang="zh-TW" altLang="en-US" dirty="0"/>
              <a:t>白書， </a:t>
            </a:r>
            <a:r>
              <a:rPr kumimoji="1" lang="en-US" altLang="zh-TW" dirty="0"/>
              <a:t>2021</a:t>
            </a:r>
            <a:endParaRPr kumimoji="1"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52C0FF6-0E53-954E-B1C4-35B578603D10}"/>
              </a:ext>
            </a:extLst>
          </p:cNvPr>
          <p:cNvSpPr/>
          <p:nvPr/>
        </p:nvSpPr>
        <p:spPr>
          <a:xfrm>
            <a:off x="294291" y="3429000"/>
            <a:ext cx="5990896" cy="21264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27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054DD-F952-9F40-A352-EE084602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29" y="471191"/>
            <a:ext cx="10292746" cy="1049235"/>
          </a:xfrm>
        </p:spPr>
        <p:txBody>
          <a:bodyPr/>
          <a:lstStyle/>
          <a:p>
            <a:r>
              <a:rPr kumimoji="1" lang="zh-TW" altLang="en-US" dirty="0"/>
              <a:t>內向的安倍經濟學，導致日本三大銀行集團向外發展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94D6C-C1B6-1E47-B77B-4A095FDDE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7" y="1583755"/>
            <a:ext cx="6583601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ACDE5B9-574F-FC45-B64F-94630670C77C}"/>
              </a:ext>
            </a:extLst>
          </p:cNvPr>
          <p:cNvSpPr txBox="1"/>
          <p:nvPr/>
        </p:nvSpPr>
        <p:spPr>
          <a:xfrm>
            <a:off x="505482" y="5712843"/>
            <a:ext cx="45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資料來源：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newswitch.jp</a:t>
            </a:r>
            <a:r>
              <a:rPr kumimoji="1" lang="en-US" altLang="zh-TW" dirty="0"/>
              <a:t>/p/3287</a:t>
            </a:r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9E2201F-ED69-6E48-BD6E-6AE50243FB3D}"/>
              </a:ext>
            </a:extLst>
          </p:cNvPr>
          <p:cNvSpPr txBox="1"/>
          <p:nvPr/>
        </p:nvSpPr>
        <p:spPr>
          <a:xfrm>
            <a:off x="7000767" y="4968242"/>
            <a:ext cx="45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資料來源：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newswitch.jp</a:t>
            </a:r>
            <a:r>
              <a:rPr kumimoji="1" lang="en-US" altLang="zh-TW" dirty="0"/>
              <a:t>/p/3287</a:t>
            </a:r>
            <a:endParaRPr kumimoji="1" lang="zh-TW" altLang="en-US" dirty="0"/>
          </a:p>
        </p:txBody>
      </p:sp>
      <p:pic>
        <p:nvPicPr>
          <p:cNvPr id="9" name="內容版面配置區 7">
            <a:extLst>
              <a:ext uri="{FF2B5EF4-FFF2-40B4-BE49-F238E27FC236}">
                <a16:creationId xmlns:a16="http://schemas.microsoft.com/office/drawing/2014/main" id="{4FBDCDBE-7A68-B54D-87AD-1B8C72BC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05" y="1918591"/>
            <a:ext cx="4645025" cy="30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15E01B3-C07A-F148-BF06-3758F9FB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但銀行策略不同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1C8DAE1-7E22-3D49-AE43-CA052C23C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2034" y="1972990"/>
            <a:ext cx="5432287" cy="3020817"/>
          </a:xfr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5561EE9E-FD84-BD4A-8A43-076D5681D7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024" y="2042589"/>
            <a:ext cx="5139150" cy="3020817"/>
          </a:xfr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1280113-503D-1E4F-8407-10C658DBD968}"/>
              </a:ext>
            </a:extLst>
          </p:cNvPr>
          <p:cNvSpPr txBox="1"/>
          <p:nvPr/>
        </p:nvSpPr>
        <p:spPr>
          <a:xfrm>
            <a:off x="528638" y="5486400"/>
            <a:ext cx="101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資料來源：</a:t>
            </a:r>
            <a:r>
              <a:rPr lang="zh-TW" altLang="en-US" dirty="0"/>
              <a:t>矢口満、山口綾子、佐久間浩司，</a:t>
            </a:r>
            <a:r>
              <a:rPr lang="en-US" altLang="zh-TW" dirty="0"/>
              <a:t>〈</a:t>
            </a:r>
            <a:r>
              <a:rPr lang="zh-TW" altLang="en-US" dirty="0"/>
              <a:t>日本</a:t>
            </a:r>
            <a:r>
              <a:rPr lang="ja-JP" altLang="en-US"/>
              <a:t>とアジアの</a:t>
            </a:r>
            <a:r>
              <a:rPr lang="zh-TW" altLang="en-US" dirty="0"/>
              <a:t>金融市場統合－邦銀</a:t>
            </a:r>
            <a:r>
              <a:rPr lang="ja-JP" altLang="en-US"/>
              <a:t>の</a:t>
            </a:r>
            <a:r>
              <a:rPr lang="zh-TW" altLang="en-US" dirty="0"/>
              <a:t>進出</a:t>
            </a:r>
            <a:r>
              <a:rPr lang="ja-JP" altLang="en-US"/>
              <a:t>に</a:t>
            </a:r>
            <a:r>
              <a:rPr lang="zh-TW" altLang="en-US" dirty="0"/>
              <a:t>伴</a:t>
            </a:r>
            <a:r>
              <a:rPr lang="ja-JP" altLang="en-US"/>
              <a:t>うアジアの</a:t>
            </a:r>
            <a:r>
              <a:rPr lang="zh-TW" altLang="en-US" dirty="0"/>
              <a:t>金融</a:t>
            </a:r>
            <a:r>
              <a:rPr lang="ja-JP" altLang="en-US"/>
              <a:t>の</a:t>
            </a:r>
            <a:r>
              <a:rPr lang="zh-TW" altLang="en-US" dirty="0"/>
              <a:t>深化</a:t>
            </a:r>
            <a:r>
              <a:rPr lang="ja-JP" altLang="en-US"/>
              <a:t>について</a:t>
            </a:r>
            <a:r>
              <a:rPr lang="en-US" altLang="zh-TW" dirty="0"/>
              <a:t>〉</a:t>
            </a:r>
            <a:r>
              <a:rPr lang="zh-TW" altLang="en-US" dirty="0"/>
              <a:t>，</a:t>
            </a:r>
            <a:r>
              <a:rPr lang="en-US" altLang="zh-TW" dirty="0"/>
              <a:t>《</a:t>
            </a:r>
            <a:r>
              <a:rPr lang="ja-JP" altLang="en-US"/>
              <a:t>フィナンシャル・レビュー</a:t>
            </a:r>
            <a:r>
              <a:rPr lang="en-US" altLang="zh-TW" dirty="0"/>
              <a:t>》</a:t>
            </a:r>
            <a:r>
              <a:rPr lang="zh-TW" altLang="en-US" dirty="0"/>
              <a:t>，</a:t>
            </a:r>
            <a:r>
              <a:rPr lang="en-US" altLang="zh-TW" dirty="0"/>
              <a:t>2018</a:t>
            </a:r>
            <a:r>
              <a:rPr lang="zh-TW" altLang="en-US" dirty="0"/>
              <a:t>年第</a:t>
            </a:r>
            <a:r>
              <a:rPr lang="en-US" altLang="zh-TW" dirty="0"/>
              <a:t>1</a:t>
            </a:r>
            <a:r>
              <a:rPr lang="zh-TW" altLang="en-US" dirty="0"/>
              <a:t>号，頁</a:t>
            </a:r>
            <a:r>
              <a:rPr lang="en-US" altLang="zh-TW" dirty="0"/>
              <a:t>45</a:t>
            </a:r>
            <a:r>
              <a:rPr lang="zh-TW" altLang="en-US" dirty="0"/>
              <a:t>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76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C99C94-0F7F-1B48-80DE-4F169CA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1" y="190157"/>
            <a:ext cx="10392759" cy="1049235"/>
          </a:xfrm>
        </p:spPr>
        <p:txBody>
          <a:bodyPr/>
          <a:lstStyle/>
          <a:p>
            <a:r>
              <a:rPr kumimoji="1" lang="zh-TW" altLang="en-US" dirty="0"/>
              <a:t>韓國的新南方政策</a:t>
            </a:r>
            <a:r>
              <a:rPr kumimoji="1" lang="en-US" altLang="zh-TW" dirty="0"/>
              <a:t>New southern policy, 2017,11~</a:t>
            </a:r>
            <a:endParaRPr kumimoji="1" lang="zh-TW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0AF81F-F308-D64E-89FD-5D7D73985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8" y="973931"/>
            <a:ext cx="7366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DD3B8C-B09D-DA4C-86DB-99D78623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745" y="973930"/>
            <a:ext cx="4099593" cy="49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D7DA56-16DA-7447-92DA-4594527E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04B03FBD-F80D-3646-A051-79B81C29A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932" y="128935"/>
            <a:ext cx="8592250" cy="527174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E1D19ED-4799-264C-8D24-BE82FFD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68" y="5400675"/>
            <a:ext cx="8592250" cy="4872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501183-ADA0-B74C-ADC3-10A11C60643B}"/>
              </a:ext>
            </a:extLst>
          </p:cNvPr>
          <p:cNvSpPr/>
          <p:nvPr/>
        </p:nvSpPr>
        <p:spPr>
          <a:xfrm>
            <a:off x="2380768" y="2986088"/>
            <a:ext cx="8510414" cy="4429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318112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190</TotalTime>
  <Words>362</Words>
  <Application>Microsoft Macintosh PowerPoint</Application>
  <PresentationFormat>寬螢幕</PresentationFormat>
  <Paragraphs>30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圖庫</vt:lpstr>
      <vt:lpstr>重訪《東亞金融政治》：日韓國家資本與金融資本的南方戰略</vt:lpstr>
      <vt:lpstr>東亞金融政治：日韓臺金融體制的形成、發展與轉變，2013，政大出版社</vt:lpstr>
      <vt:lpstr>東亞金融政治：日韓臺金融體制的形成、發展與轉變，2013，政大出版社</vt:lpstr>
      <vt:lpstr>不良債權問題解決了，但銀行利益下滑</vt:lpstr>
      <vt:lpstr>日本ODA對亞洲的投入，顯顯高於其他區域</vt:lpstr>
      <vt:lpstr>內向的安倍經濟學，導致日本三大銀行集團向外發展</vt:lpstr>
      <vt:lpstr>但銀行策略不同</vt:lpstr>
      <vt:lpstr>韓國的新南方政策New southern policy, 2017,11~</vt:lpstr>
      <vt:lpstr>PowerPoint 簡報</vt:lpstr>
      <vt:lpstr>韓國的銀行，成本高，獲利低 海外擴張是解方</vt:lpstr>
      <vt:lpstr>海外新設分行、子行、辦公室、併購</vt:lpstr>
      <vt:lpstr>PowerPoint 簡報</vt:lpstr>
      <vt:lpstr>台灣 新南向政策</vt:lpstr>
      <vt:lpstr>台灣ODA有多少？ 2021年的預算數：130億台幣，約4.71億美元。 </vt:lpstr>
      <vt:lpstr>PowerPoint 簡報</vt:lpstr>
      <vt:lpstr>PowerPoint 簡報</vt:lpstr>
      <vt:lpstr>小結</vt:lpstr>
      <vt:lpstr>小結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重訪《東亞金融政治》：日韓國家資本與金融資本的南方戰略</dc:title>
  <dc:creator>Wen-Pin Lin</dc:creator>
  <cp:lastModifiedBy>Wen-Pin Lin</cp:lastModifiedBy>
  <cp:revision>1</cp:revision>
  <dcterms:created xsi:type="dcterms:W3CDTF">2022-03-14T01:09:47Z</dcterms:created>
  <dcterms:modified xsi:type="dcterms:W3CDTF">2022-03-14T04:36:32Z</dcterms:modified>
</cp:coreProperties>
</file>